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sldIdLst>
    <p:sldId id="256" r:id="rId2"/>
    <p:sldId id="306" r:id="rId3"/>
    <p:sldId id="308" r:id="rId4"/>
    <p:sldId id="307" r:id="rId5"/>
    <p:sldId id="309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  <p:sldId id="265" r:id="rId15"/>
    <p:sldId id="266" r:id="rId16"/>
    <p:sldId id="267" r:id="rId17"/>
    <p:sldId id="270" r:id="rId18"/>
    <p:sldId id="272" r:id="rId19"/>
    <p:sldId id="310" r:id="rId20"/>
    <p:sldId id="274" r:id="rId21"/>
    <p:sldId id="311" r:id="rId22"/>
    <p:sldId id="269" r:id="rId23"/>
    <p:sldId id="275" r:id="rId24"/>
    <p:sldId id="276" r:id="rId25"/>
    <p:sldId id="277" r:id="rId26"/>
    <p:sldId id="279" r:id="rId27"/>
    <p:sldId id="278" r:id="rId28"/>
    <p:sldId id="280" r:id="rId29"/>
    <p:sldId id="282" r:id="rId30"/>
    <p:sldId id="283" r:id="rId31"/>
    <p:sldId id="285" r:id="rId32"/>
    <p:sldId id="286" r:id="rId33"/>
    <p:sldId id="287" r:id="rId34"/>
    <p:sldId id="288" r:id="rId35"/>
    <p:sldId id="290" r:id="rId36"/>
    <p:sldId id="292" r:id="rId37"/>
    <p:sldId id="291" r:id="rId38"/>
    <p:sldId id="293" r:id="rId39"/>
    <p:sldId id="294" r:id="rId40"/>
    <p:sldId id="295" r:id="rId41"/>
    <p:sldId id="296" r:id="rId42"/>
    <p:sldId id="302" r:id="rId43"/>
    <p:sldId id="303" r:id="rId44"/>
    <p:sldId id="305" r:id="rId45"/>
    <p:sldId id="312" r:id="rId46"/>
    <p:sldId id="281" r:id="rId47"/>
    <p:sldId id="297" r:id="rId48"/>
    <p:sldId id="298" r:id="rId49"/>
    <p:sldId id="299" r:id="rId50"/>
    <p:sldId id="300" r:id="rId51"/>
    <p:sldId id="301" r:id="rId52"/>
    <p:sldId id="30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FEE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3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iwi\Dropbox\Documents\Spring2020\COVID19\cases.csv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Exponential</a:t>
            </a:r>
            <a:r>
              <a:rPr lang="en-US" baseline="0">
                <a:solidFill>
                  <a:schemeClr val="tx1"/>
                </a:solidFill>
              </a:rPr>
              <a:t> Growth</a:t>
            </a:r>
            <a:endParaRPr lang="en-US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cases!$AF$304:$AF$319</c:f>
              <c:strCache>
                <c:ptCount val="1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</c:strCache>
            </c:strRef>
          </c:cat>
          <c:val>
            <c:numRef>
              <c:f>cases!$AG$304:$AG$319</c:f>
              <c:numCache>
                <c:formatCode>General</c:formatCode>
                <c:ptCount val="16"/>
                <c:pt idx="0">
                  <c:v>3</c:v>
                </c:pt>
                <c:pt idx="1">
                  <c:v>9</c:v>
                </c:pt>
                <c:pt idx="2">
                  <c:v>27</c:v>
                </c:pt>
                <c:pt idx="3">
                  <c:v>81</c:v>
                </c:pt>
                <c:pt idx="4">
                  <c:v>243</c:v>
                </c:pt>
                <c:pt idx="5">
                  <c:v>729</c:v>
                </c:pt>
                <c:pt idx="6" formatCode="#,##0">
                  <c:v>2187</c:v>
                </c:pt>
                <c:pt idx="7" formatCode="#,##0">
                  <c:v>6561</c:v>
                </c:pt>
                <c:pt idx="8" formatCode="#,##0">
                  <c:v>19683</c:v>
                </c:pt>
                <c:pt idx="9" formatCode="#,##0">
                  <c:v>59049</c:v>
                </c:pt>
                <c:pt idx="10" formatCode="#,##0">
                  <c:v>177147</c:v>
                </c:pt>
                <c:pt idx="11" formatCode="#,##0">
                  <c:v>531441</c:v>
                </c:pt>
                <c:pt idx="12" formatCode="#,##0">
                  <c:v>1594323</c:v>
                </c:pt>
                <c:pt idx="13" formatCode="#,##0">
                  <c:v>4782969</c:v>
                </c:pt>
                <c:pt idx="14" formatCode="#,##0">
                  <c:v>14348907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E6-4584-A328-57820893D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686047"/>
        <c:axId val="1579968991"/>
      </c:barChart>
      <c:catAx>
        <c:axId val="19336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968991"/>
        <c:crosses val="autoZero"/>
        <c:auto val="1"/>
        <c:lblAlgn val="ctr"/>
        <c:lblOffset val="100"/>
        <c:noMultiLvlLbl val="0"/>
      </c:catAx>
      <c:valAx>
        <c:axId val="157996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686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</a:t>
            </a:r>
            <a:r>
              <a:rPr lang="en-US" baseline="0"/>
              <a:t> COVID19 Confirmed Cases Globally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 w="12700">
              <a:noFill/>
            </a:ln>
            <a:effectLst/>
          </c:spPr>
          <c:invertIfNegative val="0"/>
          <c:cat>
            <c:numRef>
              <c:f>cases!$E$1:$CH$1</c:f>
              <c:numCache>
                <c:formatCode>m/d/yyyy</c:formatCode>
                <c:ptCount val="82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</c:numCache>
            </c:numRef>
          </c:cat>
          <c:val>
            <c:numRef>
              <c:f>cases!$E$266:$CH$266</c:f>
              <c:numCache>
                <c:formatCode>General</c:formatCode>
                <c:ptCount val="82"/>
                <c:pt idx="0">
                  <c:v>555</c:v>
                </c:pt>
                <c:pt idx="1">
                  <c:v>654</c:v>
                </c:pt>
                <c:pt idx="2">
                  <c:v>941</c:v>
                </c:pt>
                <c:pt idx="3">
                  <c:v>1434</c:v>
                </c:pt>
                <c:pt idx="4">
                  <c:v>2118</c:v>
                </c:pt>
                <c:pt idx="5">
                  <c:v>2927</c:v>
                </c:pt>
                <c:pt idx="6">
                  <c:v>5578</c:v>
                </c:pt>
                <c:pt idx="7">
                  <c:v>6166</c:v>
                </c:pt>
                <c:pt idx="8">
                  <c:v>8234</c:v>
                </c:pt>
                <c:pt idx="9">
                  <c:v>9927</c:v>
                </c:pt>
                <c:pt idx="10">
                  <c:v>12038</c:v>
                </c:pt>
                <c:pt idx="11">
                  <c:v>16787</c:v>
                </c:pt>
                <c:pt idx="12">
                  <c:v>19881</c:v>
                </c:pt>
                <c:pt idx="13">
                  <c:v>23892</c:v>
                </c:pt>
                <c:pt idx="14">
                  <c:v>27635</c:v>
                </c:pt>
                <c:pt idx="15">
                  <c:v>30794</c:v>
                </c:pt>
                <c:pt idx="16">
                  <c:v>34391</c:v>
                </c:pt>
                <c:pt idx="17">
                  <c:v>37120</c:v>
                </c:pt>
                <c:pt idx="18">
                  <c:v>40150</c:v>
                </c:pt>
                <c:pt idx="19">
                  <c:v>42762</c:v>
                </c:pt>
                <c:pt idx="20">
                  <c:v>44802</c:v>
                </c:pt>
                <c:pt idx="21">
                  <c:v>45221</c:v>
                </c:pt>
                <c:pt idx="22">
                  <c:v>60368</c:v>
                </c:pt>
                <c:pt idx="23">
                  <c:v>66885</c:v>
                </c:pt>
                <c:pt idx="24">
                  <c:v>69030</c:v>
                </c:pt>
                <c:pt idx="25">
                  <c:v>71224</c:v>
                </c:pt>
                <c:pt idx="26">
                  <c:v>73258</c:v>
                </c:pt>
                <c:pt idx="27">
                  <c:v>75136</c:v>
                </c:pt>
                <c:pt idx="28">
                  <c:v>75639</c:v>
                </c:pt>
                <c:pt idx="29">
                  <c:v>76197</c:v>
                </c:pt>
                <c:pt idx="30">
                  <c:v>76819</c:v>
                </c:pt>
                <c:pt idx="31">
                  <c:v>78572</c:v>
                </c:pt>
                <c:pt idx="32">
                  <c:v>78958</c:v>
                </c:pt>
                <c:pt idx="33">
                  <c:v>79561</c:v>
                </c:pt>
                <c:pt idx="34">
                  <c:v>80406</c:v>
                </c:pt>
                <c:pt idx="35">
                  <c:v>81388</c:v>
                </c:pt>
                <c:pt idx="36">
                  <c:v>82746</c:v>
                </c:pt>
                <c:pt idx="37">
                  <c:v>84112</c:v>
                </c:pt>
                <c:pt idx="38">
                  <c:v>86011</c:v>
                </c:pt>
                <c:pt idx="39">
                  <c:v>88369</c:v>
                </c:pt>
                <c:pt idx="40">
                  <c:v>90306</c:v>
                </c:pt>
                <c:pt idx="41">
                  <c:v>92840</c:v>
                </c:pt>
                <c:pt idx="42">
                  <c:v>95120</c:v>
                </c:pt>
                <c:pt idx="43">
                  <c:v>97886</c:v>
                </c:pt>
                <c:pt idx="44">
                  <c:v>101801</c:v>
                </c:pt>
                <c:pt idx="45">
                  <c:v>105847</c:v>
                </c:pt>
                <c:pt idx="46">
                  <c:v>109821</c:v>
                </c:pt>
                <c:pt idx="47">
                  <c:v>113590</c:v>
                </c:pt>
                <c:pt idx="48">
                  <c:v>118620</c:v>
                </c:pt>
                <c:pt idx="49">
                  <c:v>125875</c:v>
                </c:pt>
                <c:pt idx="50">
                  <c:v>128352</c:v>
                </c:pt>
                <c:pt idx="51">
                  <c:v>145205</c:v>
                </c:pt>
                <c:pt idx="52">
                  <c:v>156101</c:v>
                </c:pt>
                <c:pt idx="53">
                  <c:v>167454</c:v>
                </c:pt>
                <c:pt idx="54">
                  <c:v>181574</c:v>
                </c:pt>
                <c:pt idx="55">
                  <c:v>197102</c:v>
                </c:pt>
                <c:pt idx="56">
                  <c:v>214821</c:v>
                </c:pt>
                <c:pt idx="57">
                  <c:v>242570</c:v>
                </c:pt>
                <c:pt idx="58">
                  <c:v>272208</c:v>
                </c:pt>
                <c:pt idx="59">
                  <c:v>304507</c:v>
                </c:pt>
                <c:pt idx="60">
                  <c:v>336953</c:v>
                </c:pt>
                <c:pt idx="61">
                  <c:v>378235</c:v>
                </c:pt>
                <c:pt idx="62">
                  <c:v>418045</c:v>
                </c:pt>
                <c:pt idx="63">
                  <c:v>467653</c:v>
                </c:pt>
                <c:pt idx="64">
                  <c:v>529591</c:v>
                </c:pt>
                <c:pt idx="65">
                  <c:v>593291</c:v>
                </c:pt>
                <c:pt idx="66">
                  <c:v>660693</c:v>
                </c:pt>
                <c:pt idx="67">
                  <c:v>720140</c:v>
                </c:pt>
                <c:pt idx="68">
                  <c:v>782389</c:v>
                </c:pt>
                <c:pt idx="69">
                  <c:v>857487</c:v>
                </c:pt>
                <c:pt idx="70">
                  <c:v>932605</c:v>
                </c:pt>
                <c:pt idx="71">
                  <c:v>1013466</c:v>
                </c:pt>
                <c:pt idx="72">
                  <c:v>1095917</c:v>
                </c:pt>
                <c:pt idx="73">
                  <c:v>1197408</c:v>
                </c:pt>
                <c:pt idx="74">
                  <c:v>1272115</c:v>
                </c:pt>
                <c:pt idx="75">
                  <c:v>1345101</c:v>
                </c:pt>
                <c:pt idx="76">
                  <c:v>1426096</c:v>
                </c:pt>
                <c:pt idx="77">
                  <c:v>1511104</c:v>
                </c:pt>
                <c:pt idx="78">
                  <c:v>1595350</c:v>
                </c:pt>
                <c:pt idx="79">
                  <c:v>1691719</c:v>
                </c:pt>
                <c:pt idx="80">
                  <c:v>1771514</c:v>
                </c:pt>
                <c:pt idx="81">
                  <c:v>1846679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BC-4D86-91CF-63756D93A2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6506319"/>
        <c:axId val="1826605775"/>
      </c:barChart>
      <c:dateAx>
        <c:axId val="200650631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05775"/>
        <c:crosses val="autoZero"/>
        <c:auto val="1"/>
        <c:lblOffset val="100"/>
        <c:baseTimeUnit val="days"/>
      </c:dateAx>
      <c:valAx>
        <c:axId val="1826605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50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Exponential</a:t>
            </a:r>
            <a:r>
              <a:rPr lang="en-US" baseline="0">
                <a:solidFill>
                  <a:schemeClr val="tx1"/>
                </a:solidFill>
              </a:rPr>
              <a:t> Growth</a:t>
            </a:r>
            <a:endParaRPr lang="en-US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cases!$AF$304:$AF$319</c:f>
              <c:strCache>
                <c:ptCount val="1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</c:strCache>
            </c:strRef>
          </c:cat>
          <c:val>
            <c:numRef>
              <c:f>cases!$AG$304:$AG$319</c:f>
              <c:numCache>
                <c:formatCode>General</c:formatCode>
                <c:ptCount val="16"/>
                <c:pt idx="0">
                  <c:v>3</c:v>
                </c:pt>
                <c:pt idx="1">
                  <c:v>9</c:v>
                </c:pt>
                <c:pt idx="2">
                  <c:v>27</c:v>
                </c:pt>
                <c:pt idx="3">
                  <c:v>81</c:v>
                </c:pt>
                <c:pt idx="4">
                  <c:v>243</c:v>
                </c:pt>
                <c:pt idx="5">
                  <c:v>729</c:v>
                </c:pt>
                <c:pt idx="6" formatCode="#,##0">
                  <c:v>2187</c:v>
                </c:pt>
                <c:pt idx="7" formatCode="#,##0">
                  <c:v>6561</c:v>
                </c:pt>
                <c:pt idx="8" formatCode="#,##0">
                  <c:v>19683</c:v>
                </c:pt>
                <c:pt idx="9" formatCode="#,##0">
                  <c:v>59049</c:v>
                </c:pt>
                <c:pt idx="10" formatCode="#,##0">
                  <c:v>177147</c:v>
                </c:pt>
                <c:pt idx="11" formatCode="#,##0">
                  <c:v>531441</c:v>
                </c:pt>
                <c:pt idx="12" formatCode="#,##0">
                  <c:v>1594323</c:v>
                </c:pt>
                <c:pt idx="13" formatCode="#,##0">
                  <c:v>4782969</c:v>
                </c:pt>
                <c:pt idx="14" formatCode="#,##0">
                  <c:v>14348907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02-4583-862E-EAC3A11E2A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686047"/>
        <c:axId val="1579968991"/>
      </c:barChart>
      <c:catAx>
        <c:axId val="19336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968991"/>
        <c:crosses val="autoZero"/>
        <c:auto val="1"/>
        <c:lblAlgn val="ctr"/>
        <c:lblOffset val="100"/>
        <c:noMultiLvlLbl val="0"/>
      </c:catAx>
      <c:valAx>
        <c:axId val="157996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686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noFill/>
                <a:latin typeface="+mn-lt"/>
                <a:ea typeface="+mn-ea"/>
                <a:cs typeface="+mn-cs"/>
              </a:defRPr>
            </a:pPr>
            <a:r>
              <a:rPr lang="en-US">
                <a:noFill/>
              </a:rPr>
              <a:t>Real</a:t>
            </a:r>
            <a:r>
              <a:rPr lang="en-US" baseline="0">
                <a:noFill/>
              </a:rPr>
              <a:t> COVID19 Confirmed Cases Globally</a:t>
            </a:r>
            <a:endParaRPr lang="en-US">
              <a:noFill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noFill/>
            <a:ln w="12700">
              <a:solidFill>
                <a:schemeClr val="accent1">
                  <a:alpha val="0"/>
                </a:schemeClr>
              </a:solidFill>
            </a:ln>
          </c:spPr>
          <c:invertIfNegative val="0"/>
          <c:cat>
            <c:numRef>
              <c:f>cases!$E$1:$CH$1</c:f>
              <c:numCache>
                <c:formatCode>m/d/yyyy</c:formatCode>
                <c:ptCount val="82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</c:numCache>
            </c:numRef>
          </c:cat>
          <c:val>
            <c:numRef>
              <c:f>cases!$E$266:$CH$266</c:f>
              <c:numCache>
                <c:formatCode>General</c:formatCode>
                <c:ptCount val="82"/>
                <c:pt idx="0">
                  <c:v>555</c:v>
                </c:pt>
                <c:pt idx="1">
                  <c:v>654</c:v>
                </c:pt>
                <c:pt idx="2">
                  <c:v>941</c:v>
                </c:pt>
                <c:pt idx="3">
                  <c:v>1434</c:v>
                </c:pt>
                <c:pt idx="4">
                  <c:v>2118</c:v>
                </c:pt>
                <c:pt idx="5">
                  <c:v>2927</c:v>
                </c:pt>
                <c:pt idx="6">
                  <c:v>5578</c:v>
                </c:pt>
                <c:pt idx="7">
                  <c:v>6166</c:v>
                </c:pt>
                <c:pt idx="8">
                  <c:v>8234</c:v>
                </c:pt>
                <c:pt idx="9">
                  <c:v>9927</c:v>
                </c:pt>
                <c:pt idx="10">
                  <c:v>12038</c:v>
                </c:pt>
                <c:pt idx="11">
                  <c:v>16787</c:v>
                </c:pt>
                <c:pt idx="12">
                  <c:v>19881</c:v>
                </c:pt>
                <c:pt idx="13">
                  <c:v>23892</c:v>
                </c:pt>
                <c:pt idx="14">
                  <c:v>27635</c:v>
                </c:pt>
                <c:pt idx="15">
                  <c:v>30794</c:v>
                </c:pt>
                <c:pt idx="16">
                  <c:v>34391</c:v>
                </c:pt>
                <c:pt idx="17">
                  <c:v>37120</c:v>
                </c:pt>
                <c:pt idx="18">
                  <c:v>40150</c:v>
                </c:pt>
                <c:pt idx="19">
                  <c:v>42762</c:v>
                </c:pt>
                <c:pt idx="20">
                  <c:v>44802</c:v>
                </c:pt>
                <c:pt idx="21">
                  <c:v>45221</c:v>
                </c:pt>
                <c:pt idx="22">
                  <c:v>60368</c:v>
                </c:pt>
                <c:pt idx="23">
                  <c:v>66885</c:v>
                </c:pt>
                <c:pt idx="24">
                  <c:v>69030</c:v>
                </c:pt>
                <c:pt idx="25">
                  <c:v>71224</c:v>
                </c:pt>
                <c:pt idx="26">
                  <c:v>73258</c:v>
                </c:pt>
                <c:pt idx="27">
                  <c:v>75136</c:v>
                </c:pt>
                <c:pt idx="28">
                  <c:v>75639</c:v>
                </c:pt>
                <c:pt idx="29">
                  <c:v>76197</c:v>
                </c:pt>
                <c:pt idx="30">
                  <c:v>76819</c:v>
                </c:pt>
                <c:pt idx="31">
                  <c:v>78572</c:v>
                </c:pt>
                <c:pt idx="32">
                  <c:v>78958</c:v>
                </c:pt>
                <c:pt idx="33">
                  <c:v>79561</c:v>
                </c:pt>
                <c:pt idx="34">
                  <c:v>80406</c:v>
                </c:pt>
                <c:pt idx="35">
                  <c:v>81388</c:v>
                </c:pt>
                <c:pt idx="36">
                  <c:v>82746</c:v>
                </c:pt>
                <c:pt idx="37">
                  <c:v>84112</c:v>
                </c:pt>
                <c:pt idx="38">
                  <c:v>86011</c:v>
                </c:pt>
                <c:pt idx="39">
                  <c:v>88369</c:v>
                </c:pt>
                <c:pt idx="40">
                  <c:v>90306</c:v>
                </c:pt>
                <c:pt idx="41">
                  <c:v>92840</c:v>
                </c:pt>
                <c:pt idx="42">
                  <c:v>95120</c:v>
                </c:pt>
                <c:pt idx="43">
                  <c:v>97886</c:v>
                </c:pt>
                <c:pt idx="44">
                  <c:v>101801</c:v>
                </c:pt>
                <c:pt idx="45">
                  <c:v>105847</c:v>
                </c:pt>
                <c:pt idx="46">
                  <c:v>109821</c:v>
                </c:pt>
                <c:pt idx="47">
                  <c:v>113590</c:v>
                </c:pt>
                <c:pt idx="48">
                  <c:v>118620</c:v>
                </c:pt>
                <c:pt idx="49">
                  <c:v>125875</c:v>
                </c:pt>
                <c:pt idx="50">
                  <c:v>128352</c:v>
                </c:pt>
                <c:pt idx="51">
                  <c:v>145205</c:v>
                </c:pt>
                <c:pt idx="52">
                  <c:v>156101</c:v>
                </c:pt>
                <c:pt idx="53">
                  <c:v>167454</c:v>
                </c:pt>
                <c:pt idx="54">
                  <c:v>181574</c:v>
                </c:pt>
                <c:pt idx="55">
                  <c:v>197102</c:v>
                </c:pt>
                <c:pt idx="56">
                  <c:v>214821</c:v>
                </c:pt>
                <c:pt idx="57">
                  <c:v>242570</c:v>
                </c:pt>
                <c:pt idx="58">
                  <c:v>272208</c:v>
                </c:pt>
                <c:pt idx="59">
                  <c:v>304507</c:v>
                </c:pt>
                <c:pt idx="60">
                  <c:v>336953</c:v>
                </c:pt>
                <c:pt idx="61">
                  <c:v>378235</c:v>
                </c:pt>
                <c:pt idx="62">
                  <c:v>418045</c:v>
                </c:pt>
                <c:pt idx="63">
                  <c:v>467653</c:v>
                </c:pt>
                <c:pt idx="64">
                  <c:v>529591</c:v>
                </c:pt>
                <c:pt idx="65">
                  <c:v>593291</c:v>
                </c:pt>
                <c:pt idx="66">
                  <c:v>660693</c:v>
                </c:pt>
                <c:pt idx="67">
                  <c:v>720140</c:v>
                </c:pt>
                <c:pt idx="68">
                  <c:v>782389</c:v>
                </c:pt>
                <c:pt idx="69">
                  <c:v>857487</c:v>
                </c:pt>
                <c:pt idx="70">
                  <c:v>932605</c:v>
                </c:pt>
                <c:pt idx="71">
                  <c:v>1013466</c:v>
                </c:pt>
                <c:pt idx="72">
                  <c:v>1095917</c:v>
                </c:pt>
                <c:pt idx="73">
                  <c:v>1197408</c:v>
                </c:pt>
                <c:pt idx="74">
                  <c:v>1272115</c:v>
                </c:pt>
                <c:pt idx="75">
                  <c:v>1345101</c:v>
                </c:pt>
                <c:pt idx="76">
                  <c:v>1426096</c:v>
                </c:pt>
                <c:pt idx="77">
                  <c:v>1511104</c:v>
                </c:pt>
                <c:pt idx="78">
                  <c:v>1595350</c:v>
                </c:pt>
                <c:pt idx="79">
                  <c:v>1691719</c:v>
                </c:pt>
                <c:pt idx="80">
                  <c:v>1771514</c:v>
                </c:pt>
                <c:pt idx="81">
                  <c:v>1846679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E4-463B-AE8F-C23F3B50B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6506319"/>
        <c:axId val="1826605775"/>
      </c:barChart>
      <c:dateAx>
        <c:axId val="200650631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05775"/>
        <c:crosses val="autoZero"/>
        <c:auto val="1"/>
        <c:lblOffset val="100"/>
        <c:baseTimeUnit val="days"/>
      </c:dateAx>
      <c:valAx>
        <c:axId val="182660577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506319"/>
        <c:crosses val="autoZero"/>
        <c:crossBetween val="between"/>
      </c:valAx>
    </c:plotArea>
    <c:plotVisOnly val="1"/>
    <c:dispBlanksAs val="gap"/>
    <c:showDLblsOverMax val="0"/>
    <c:extLst/>
  </c:chart>
  <c:spPr>
    <a:noFill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</a:t>
            </a:r>
            <a:r>
              <a:rPr lang="en-US" baseline="0"/>
              <a:t> COVID19 Confirmed Cases Globally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 w="12700">
              <a:noFill/>
            </a:ln>
            <a:effectLst/>
          </c:spPr>
          <c:invertIfNegative val="0"/>
          <c:trendline>
            <c:spPr>
              <a:ln w="41275" cap="rnd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6559072185006897"/>
                  <c:y val="-2.027788532289548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cases!$E$1:$CH$1</c:f>
              <c:numCache>
                <c:formatCode>m/d/yyyy</c:formatCode>
                <c:ptCount val="82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</c:numCache>
            </c:numRef>
          </c:cat>
          <c:val>
            <c:numRef>
              <c:f>cases!$E$267:$CH$267</c:f>
              <c:numCache>
                <c:formatCode>General</c:formatCode>
                <c:ptCount val="82"/>
                <c:pt idx="0">
                  <c:v>2.7442929831226763</c:v>
                </c:pt>
                <c:pt idx="1">
                  <c:v>2.8155777483242672</c:v>
                </c:pt>
                <c:pt idx="2">
                  <c:v>2.973589623427257</c:v>
                </c:pt>
                <c:pt idx="3">
                  <c:v>3.1565491513317814</c:v>
                </c:pt>
                <c:pt idx="4">
                  <c:v>3.3259259557714662</c:v>
                </c:pt>
                <c:pt idx="5">
                  <c:v>3.466422722433792</c:v>
                </c:pt>
                <c:pt idx="6">
                  <c:v>3.7464785099300308</c:v>
                </c:pt>
                <c:pt idx="7">
                  <c:v>3.7900035203904894</c:v>
                </c:pt>
                <c:pt idx="8">
                  <c:v>3.9156108626614672</c:v>
                </c:pt>
                <c:pt idx="9">
                  <c:v>3.9968180218795153</c:v>
                </c:pt>
                <c:pt idx="10">
                  <c:v>4.0805543389887715</c:v>
                </c:pt>
                <c:pt idx="11">
                  <c:v>4.2249730904288327</c:v>
                </c:pt>
                <c:pt idx="12">
                  <c:v>4.2984382253107594</c:v>
                </c:pt>
                <c:pt idx="13">
                  <c:v>4.3782525060750341</c:v>
                </c:pt>
                <c:pt idx="14">
                  <c:v>4.4414594689177935</c:v>
                </c:pt>
                <c:pt idx="15">
                  <c:v>4.4884661054376895</c:v>
                </c:pt>
                <c:pt idx="16">
                  <c:v>4.5364448041490784</c:v>
                </c:pt>
                <c:pt idx="17">
                  <c:v>4.5696079675468244</c:v>
                </c:pt>
                <c:pt idx="18">
                  <c:v>4.6036855496147</c:v>
                </c:pt>
                <c:pt idx="19">
                  <c:v>4.6310580091805971</c:v>
                </c:pt>
                <c:pt idx="20">
                  <c:v>4.6512974017118989</c:v>
                </c:pt>
                <c:pt idx="21">
                  <c:v>4.6553401619385744</c:v>
                </c:pt>
                <c:pt idx="22">
                  <c:v>4.7808067878569203</c:v>
                </c:pt>
                <c:pt idx="23">
                  <c:v>4.8253287314052882</c:v>
                </c:pt>
                <c:pt idx="24">
                  <c:v>4.8390378733883059</c:v>
                </c:pt>
                <c:pt idx="25">
                  <c:v>4.8526263603680864</c:v>
                </c:pt>
                <c:pt idx="26">
                  <c:v>4.8648550579154728</c:v>
                </c:pt>
                <c:pt idx="27">
                  <c:v>4.8758480708954828</c:v>
                </c:pt>
                <c:pt idx="28">
                  <c:v>4.8787457785369268</c:v>
                </c:pt>
                <c:pt idx="29">
                  <c:v>4.8819378727950635</c:v>
                </c:pt>
                <c:pt idx="30">
                  <c:v>4.8854686493885344</c:v>
                </c:pt>
                <c:pt idx="31">
                  <c:v>4.8952678079738243</c:v>
                </c:pt>
                <c:pt idx="32">
                  <c:v>4.8973961391554459</c:v>
                </c:pt>
                <c:pt idx="33">
                  <c:v>4.900700233121988</c:v>
                </c:pt>
                <c:pt idx="34">
                  <c:v>4.9052884575751445</c:v>
                </c:pt>
                <c:pt idx="35">
                  <c:v>4.9105603764129953</c:v>
                </c:pt>
                <c:pt idx="36">
                  <c:v>4.9177470088536159</c:v>
                </c:pt>
                <c:pt idx="37">
                  <c:v>4.92485795967435</c:v>
                </c:pt>
                <c:pt idx="38">
                  <c:v>4.9345539969854961</c:v>
                </c:pt>
                <c:pt idx="39">
                  <c:v>4.9462999404643453</c:v>
                </c:pt>
                <c:pt idx="40">
                  <c:v>4.9557166061310571</c:v>
                </c:pt>
                <c:pt idx="41">
                  <c:v>4.96773513178388</c:v>
                </c:pt>
                <c:pt idx="42">
                  <c:v>4.9782718416106349</c:v>
                </c:pt>
                <c:pt idx="43">
                  <c:v>4.9907205819203373</c:v>
                </c:pt>
                <c:pt idx="44">
                  <c:v>5.0077520441338326</c:v>
                </c:pt>
                <c:pt idx="45">
                  <c:v>5.0246785534096663</c:v>
                </c:pt>
                <c:pt idx="46">
                  <c:v>5.0406853939581753</c:v>
                </c:pt>
                <c:pt idx="47">
                  <c:v>5.0553400995441811</c:v>
                </c:pt>
                <c:pt idx="48">
                  <c:v>5.0741579196973161</c:v>
                </c:pt>
                <c:pt idx="49">
                  <c:v>5.0999394835616743</c:v>
                </c:pt>
                <c:pt idx="50">
                  <c:v>5.108402640301553</c:v>
                </c:pt>
                <c:pt idx="51">
                  <c:v>5.1619815711507329</c:v>
                </c:pt>
                <c:pt idx="52">
                  <c:v>5.1934056852090595</c:v>
                </c:pt>
                <c:pt idx="53">
                  <c:v>5.2238955260602946</c:v>
                </c:pt>
                <c:pt idx="54">
                  <c:v>5.2590536610081386</c:v>
                </c:pt>
                <c:pt idx="55">
                  <c:v>5.2946910311011433</c:v>
                </c:pt>
                <c:pt idx="56">
                  <c:v>5.3320767339098731</c:v>
                </c:pt>
                <c:pt idx="57">
                  <c:v>5.3848370882036845</c:v>
                </c:pt>
                <c:pt idx="58">
                  <c:v>5.4349008846615856</c:v>
                </c:pt>
                <c:pt idx="59">
                  <c:v>5.4835972806353332</c:v>
                </c:pt>
                <c:pt idx="60">
                  <c:v>5.5275693273871864</c:v>
                </c:pt>
                <c:pt idx="61">
                  <c:v>5.5777617138362663</c:v>
                </c:pt>
                <c:pt idx="62">
                  <c:v>5.6212230334491782</c:v>
                </c:pt>
                <c:pt idx="63">
                  <c:v>5.6699237246950576</c:v>
                </c:pt>
                <c:pt idx="64">
                  <c:v>5.7239405959868757</c:v>
                </c:pt>
                <c:pt idx="65">
                  <c:v>5.7732677603044467</c:v>
                </c:pt>
                <c:pt idx="66">
                  <c:v>5.8199997055104857</c:v>
                </c:pt>
                <c:pt idx="67">
                  <c:v>5.8574169343715496</c:v>
                </c:pt>
                <c:pt idx="68">
                  <c:v>5.8934227358581701</c:v>
                </c:pt>
                <c:pt idx="69">
                  <c:v>5.9332275446086138</c:v>
                </c:pt>
                <c:pt idx="70">
                  <c:v>5.9696977395192761</c:v>
                </c:pt>
                <c:pt idx="71">
                  <c:v>6.0058091834581653</c:v>
                </c:pt>
                <c:pt idx="72">
                  <c:v>6.0397776638135294</c:v>
                </c:pt>
                <c:pt idx="73">
                  <c:v>6.0782421553832826</c:v>
                </c:pt>
                <c:pt idx="74">
                  <c:v>6.1045263735827353</c:v>
                </c:pt>
                <c:pt idx="75">
                  <c:v>6.1287548955620892</c:v>
                </c:pt>
                <c:pt idx="76">
                  <c:v>6.1541487617479218</c:v>
                </c:pt>
                <c:pt idx="77">
                  <c:v>6.1792943551873458</c:v>
                </c:pt>
                <c:pt idx="78">
                  <c:v>6.202855976668217</c:v>
                </c:pt>
                <c:pt idx="79">
                  <c:v>6.2283282269747522</c:v>
                </c:pt>
                <c:pt idx="80">
                  <c:v>6.2483445888445965</c:v>
                </c:pt>
                <c:pt idx="81">
                  <c:v>6.2663914105217948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24-4D66-BE19-EB713AF28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6506319"/>
        <c:axId val="1826605775"/>
      </c:barChart>
      <c:dateAx>
        <c:axId val="200650631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05775"/>
        <c:crosses val="autoZero"/>
        <c:auto val="1"/>
        <c:lblOffset val="100"/>
        <c:baseTimeUnit val="days"/>
      </c:dateAx>
      <c:valAx>
        <c:axId val="1826605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50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ysClr val="windowText" lastClr="000000"/>
                </a:solidFill>
              </a:rPr>
              <a:t>Exponential</a:t>
            </a:r>
            <a:r>
              <a:rPr lang="en-US" baseline="0">
                <a:solidFill>
                  <a:sysClr val="windowText" lastClr="000000"/>
                </a:solidFill>
              </a:rPr>
              <a:t> Growth</a:t>
            </a:r>
            <a:endParaRPr lang="en-US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trendline>
            <c:spPr>
              <a:ln w="25400" cap="rnd">
                <a:solidFill>
                  <a:schemeClr val="accent2">
                    <a:lumMod val="50000"/>
                    <a:alpha val="60000"/>
                  </a:schemeClr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cat>
            <c:strRef>
              <c:f>cases!$AF$304:$AF$319</c:f>
              <c:strCache>
                <c:ptCount val="1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</c:strCache>
            </c:strRef>
          </c:cat>
          <c:val>
            <c:numRef>
              <c:f>cases!$AG$304:$AG$319</c:f>
              <c:numCache>
                <c:formatCode>General</c:formatCode>
                <c:ptCount val="16"/>
                <c:pt idx="0">
                  <c:v>3</c:v>
                </c:pt>
                <c:pt idx="1">
                  <c:v>9</c:v>
                </c:pt>
                <c:pt idx="2">
                  <c:v>27</c:v>
                </c:pt>
                <c:pt idx="3">
                  <c:v>81</c:v>
                </c:pt>
                <c:pt idx="4">
                  <c:v>243</c:v>
                </c:pt>
                <c:pt idx="5">
                  <c:v>729</c:v>
                </c:pt>
                <c:pt idx="6" formatCode="#,##0">
                  <c:v>2187</c:v>
                </c:pt>
                <c:pt idx="7" formatCode="#,##0">
                  <c:v>6561</c:v>
                </c:pt>
                <c:pt idx="8" formatCode="#,##0">
                  <c:v>19683</c:v>
                </c:pt>
                <c:pt idx="9" formatCode="#,##0">
                  <c:v>59049</c:v>
                </c:pt>
                <c:pt idx="10" formatCode="#,##0">
                  <c:v>177147</c:v>
                </c:pt>
                <c:pt idx="11" formatCode="#,##0">
                  <c:v>531441</c:v>
                </c:pt>
                <c:pt idx="12" formatCode="#,##0">
                  <c:v>1594323</c:v>
                </c:pt>
                <c:pt idx="13" formatCode="#,##0">
                  <c:v>4782969</c:v>
                </c:pt>
                <c:pt idx="14" formatCode="#,##0">
                  <c:v>14348907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56-466B-91D4-55D8AD009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686047"/>
        <c:axId val="1579968991"/>
      </c:barChart>
      <c:catAx>
        <c:axId val="19336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968991"/>
        <c:crosses val="autoZero"/>
        <c:auto val="1"/>
        <c:lblAlgn val="ctr"/>
        <c:lblOffset val="100"/>
        <c:noMultiLvlLbl val="0"/>
      </c:catAx>
      <c:valAx>
        <c:axId val="1579968991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686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Sheet1!$A$2:$A$26</c:f>
              <c:numCache>
                <c:formatCode>General</c:formatCode>
                <c:ptCount val="25"/>
              </c:numCache>
            </c:num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  <c:pt idx="7">
                  <c:v>256</c:v>
                </c:pt>
                <c:pt idx="8">
                  <c:v>512</c:v>
                </c:pt>
                <c:pt idx="9">
                  <c:v>1024</c:v>
                </c:pt>
                <c:pt idx="10">
                  <c:v>2048</c:v>
                </c:pt>
                <c:pt idx="11">
                  <c:v>4096</c:v>
                </c:pt>
                <c:pt idx="12">
                  <c:v>8192</c:v>
                </c:pt>
                <c:pt idx="13">
                  <c:v>16384</c:v>
                </c:pt>
                <c:pt idx="14">
                  <c:v>32768</c:v>
                </c:pt>
                <c:pt idx="15">
                  <c:v>65536</c:v>
                </c:pt>
                <c:pt idx="16">
                  <c:v>131072</c:v>
                </c:pt>
                <c:pt idx="17">
                  <c:v>262144</c:v>
                </c:pt>
                <c:pt idx="18">
                  <c:v>524288</c:v>
                </c:pt>
                <c:pt idx="19">
                  <c:v>1048576</c:v>
                </c:pt>
                <c:pt idx="20">
                  <c:v>2097152</c:v>
                </c:pt>
                <c:pt idx="21">
                  <c:v>4194304</c:v>
                </c:pt>
                <c:pt idx="22">
                  <c:v>8388608</c:v>
                </c:pt>
                <c:pt idx="23">
                  <c:v>16777216</c:v>
                </c:pt>
                <c:pt idx="24">
                  <c:v>33554432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14-4A9F-A51F-4E7773D756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Sheet1!$A$2:$A$26</c:f>
              <c:numCache>
                <c:formatCode>General</c:formatCode>
                <c:ptCount val="25"/>
              </c:numCache>
            </c:numRef>
          </c:cat>
          <c:val>
            <c:numRef>
              <c:f>Sheet1!$C$2:$C$26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14-4A9F-A51F-4E7773D756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Sheet1!$A$2:$A$26</c:f>
              <c:numCache>
                <c:formatCode>General</c:formatCode>
                <c:ptCount val="25"/>
              </c:numCache>
            </c:numRef>
          </c:cat>
          <c:val>
            <c:numRef>
              <c:f>Sheet1!$D$2:$D$26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14-4A9F-A51F-4E7773D756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302303"/>
        <c:axId val="31104959"/>
      </c:lineChart>
      <c:catAx>
        <c:axId val="111302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04959"/>
        <c:crosses val="autoZero"/>
        <c:auto val="1"/>
        <c:lblAlgn val="ctr"/>
        <c:lblOffset val="100"/>
        <c:noMultiLvlLbl val="0"/>
      </c:catAx>
      <c:valAx>
        <c:axId val="311049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302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95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66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41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0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47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0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22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2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92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5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hyperlink" Target="https://github.com/CSSEGISandData/COVID-19" TargetMode="Externa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3d0Y-JpRRg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91C2C-BA73-4756-9950-24F5933F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EC2E1-34AA-4708-8A62-5A3EC571A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2B5BD-81F2-43D0-9BB5-CDFEA53F7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Real time epidemic modelling </a:t>
            </a:r>
          </a:p>
        </p:txBody>
      </p:sp>
    </p:spTree>
    <p:extLst>
      <p:ext uri="{BB962C8B-B14F-4D97-AF65-F5344CB8AC3E}">
        <p14:creationId xmlns:p14="http://schemas.microsoft.com/office/powerpoint/2010/main" val="115282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6DC9A33-74EE-4A53-993E-FC82D9F18D51}"/>
              </a:ext>
            </a:extLst>
          </p:cNvPr>
          <p:cNvGrpSpPr/>
          <p:nvPr/>
        </p:nvGrpSpPr>
        <p:grpSpPr>
          <a:xfrm>
            <a:off x="1" y="1838325"/>
            <a:ext cx="12192000" cy="1953338"/>
            <a:chOff x="1" y="1838325"/>
            <a:chExt cx="12192000" cy="1953338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8B01FD0-9EF7-480E-B4A4-A80DC101FF73}"/>
                </a:ext>
              </a:extLst>
            </p:cNvPr>
            <p:cNvSpPr/>
            <p:nvPr/>
          </p:nvSpPr>
          <p:spPr>
            <a:xfrm>
              <a:off x="1" y="1838325"/>
              <a:ext cx="12192000" cy="1953338"/>
            </a:xfrm>
            <a:prstGeom prst="rect">
              <a:avLst/>
            </a:prstGeom>
            <a:solidFill>
              <a:srgbClr val="FEE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90C26EC-D94B-4B04-BEBA-E757A15D925C}"/>
                    </a:ext>
                  </a:extLst>
                </p:cNvPr>
                <p:cNvSpPr txBox="1"/>
                <p:nvPr/>
              </p:nvSpPr>
              <p:spPr>
                <a:xfrm>
                  <a:off x="142861" y="1933574"/>
                  <a:ext cx="5042580" cy="179635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sz="2000" dirty="0"/>
                    <a:t>The cell continues to produce viral replicas for the remainder of its life cycle, secreting them via exocytosis. </a:t>
                  </a:r>
                </a:p>
                <a:p>
                  <a:pPr algn="ctr"/>
                  <a:r>
                    <a:rPr lang="en-US" sz="2000" dirty="0"/>
                    <a:t>The cycle takes several hours, producing thousands of replicates each: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90C26EC-D94B-4B04-BEBA-E757A15D9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" y="1933574"/>
                  <a:ext cx="5042580" cy="1796351"/>
                </a:xfrm>
                <a:prstGeom prst="rect">
                  <a:avLst/>
                </a:prstGeom>
                <a:blipFill>
                  <a:blip r:embed="rId2"/>
                  <a:stretch>
                    <a:fillRect t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00" y="591051"/>
            <a:ext cx="9720072" cy="1499616"/>
          </a:xfrm>
        </p:spPr>
        <p:txBody>
          <a:bodyPr/>
          <a:lstStyle/>
          <a:p>
            <a:r>
              <a:rPr lang="en-US" dirty="0"/>
              <a:t>One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A23D9-34E9-4220-95B3-FC308163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47869" y="161261"/>
            <a:ext cx="6901270" cy="6535478"/>
          </a:xfrm>
          <a:prstGeom prst="rect">
            <a:avLst/>
          </a:prstGeom>
        </p:spPr>
      </p:pic>
      <p:sp>
        <p:nvSpPr>
          <p:cNvPr id="6" name="Flowchart: Delay 5">
            <a:extLst>
              <a:ext uri="{FF2B5EF4-FFF2-40B4-BE49-F238E27FC236}">
                <a16:creationId xmlns:a16="http://schemas.microsoft.com/office/drawing/2014/main" id="{FC6C5EC9-5C90-4213-AFBE-BD0A99ABCBB1}"/>
              </a:ext>
            </a:extLst>
          </p:cNvPr>
          <p:cNvSpPr/>
          <p:nvPr/>
        </p:nvSpPr>
        <p:spPr>
          <a:xfrm rot="8392192">
            <a:off x="7980514" y="-2743719"/>
            <a:ext cx="9076251" cy="6866236"/>
          </a:xfrm>
          <a:prstGeom prst="flowChartDelay">
            <a:avLst/>
          </a:prstGeom>
          <a:blipFill dpi="0" rotWithShape="1">
            <a:blip r:embed="rId3"/>
            <a:srcRect/>
            <a:tile tx="31750" ty="1397000" sx="60000" sy="60000" flip="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B109754-5CD4-4E29-8505-C25E6DF5E1C2}"/>
              </a:ext>
            </a:extLst>
          </p:cNvPr>
          <p:cNvGrpSpPr/>
          <p:nvPr/>
        </p:nvGrpSpPr>
        <p:grpSpPr>
          <a:xfrm>
            <a:off x="1888055" y="3751083"/>
            <a:ext cx="2772608" cy="2772608"/>
            <a:chOff x="1483983" y="3237121"/>
            <a:chExt cx="3697912" cy="36979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C48CA3-AB2D-4810-82C2-E771FDD0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AA2F5064-4EB2-40F5-B850-E5A7A6539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82800" y="3670505"/>
              <a:ext cx="750301" cy="746786"/>
            </a:xfrm>
            <a:prstGeom prst="rect">
              <a:avLst/>
            </a:prstGeom>
          </p:spPr>
        </p:pic>
      </p:grpSp>
      <p:sp>
        <p:nvSpPr>
          <p:cNvPr id="102" name="Explosion: 14 Points 101">
            <a:extLst>
              <a:ext uri="{FF2B5EF4-FFF2-40B4-BE49-F238E27FC236}">
                <a16:creationId xmlns:a16="http://schemas.microsoft.com/office/drawing/2014/main" id="{D2C66E6A-125B-4F45-9B07-9DAEF66EB539}"/>
              </a:ext>
            </a:extLst>
          </p:cNvPr>
          <p:cNvSpPr/>
          <p:nvPr/>
        </p:nvSpPr>
        <p:spPr>
          <a:xfrm rot="6682475">
            <a:off x="3381860" y="4271858"/>
            <a:ext cx="2299855" cy="1477432"/>
          </a:xfrm>
          <a:prstGeom prst="irregularSeal2">
            <a:avLst/>
          </a:prstGeom>
          <a:blipFill dpi="0" rotWithShape="0">
            <a:blip r:embed="rId8"/>
            <a:srcRect/>
            <a:tile tx="0" ty="1016000" sx="20000" sy="20000" flip="x" algn="tl"/>
          </a:blipFill>
          <a:ln w="857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6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BDD58CA-C3A6-4FDD-A470-317595257CA2}"/>
              </a:ext>
            </a:extLst>
          </p:cNvPr>
          <p:cNvGrpSpPr/>
          <p:nvPr/>
        </p:nvGrpSpPr>
        <p:grpSpPr>
          <a:xfrm>
            <a:off x="-1337933" y="-3327919"/>
            <a:ext cx="14560209" cy="13231058"/>
            <a:chOff x="-1337933" y="-3327919"/>
            <a:chExt cx="14560209" cy="1323105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C90FBB-9E1A-41A5-B197-C1552577EF7B}"/>
                </a:ext>
              </a:extLst>
            </p:cNvPr>
            <p:cNvSpPr/>
            <p:nvPr/>
          </p:nvSpPr>
          <p:spPr>
            <a:xfrm>
              <a:off x="-180976" y="-152400"/>
              <a:ext cx="12372975" cy="7360546"/>
            </a:xfrm>
            <a:prstGeom prst="rect">
              <a:avLst/>
            </a:prstGeom>
            <a:blipFill dpi="0" rotWithShape="1">
              <a:blip r:embed="rId2"/>
              <a:srcRect/>
              <a:tile tx="31750" ty="1847850" sx="40000" sy="40000" flip="x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E9950ED-2106-4E2D-AD5C-775B59565BC9}"/>
                </a:ext>
              </a:extLst>
            </p:cNvPr>
            <p:cNvSpPr/>
            <p:nvPr/>
          </p:nvSpPr>
          <p:spPr>
            <a:xfrm rot="3388048">
              <a:off x="-673357" y="-3992495"/>
              <a:ext cx="13231058" cy="14560209"/>
            </a:xfrm>
            <a:prstGeom prst="rect">
              <a:avLst/>
            </a:prstGeom>
            <a:blipFill dpi="0" rotWithShape="1">
              <a:blip r:embed="rId3"/>
              <a:srcRect/>
              <a:tile tx="31750" ty="1847850" sx="40000" sy="40000" flip="x" algn="br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00" y="591051"/>
            <a:ext cx="9720072" cy="1499616"/>
          </a:xfrm>
        </p:spPr>
        <p:txBody>
          <a:bodyPr/>
          <a:lstStyle/>
          <a:p>
            <a:r>
              <a:rPr lang="en-US" dirty="0"/>
              <a:t>One virus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5FCFF84-9AC9-404A-BD7B-4DA659F8B121}"/>
              </a:ext>
            </a:extLst>
          </p:cNvPr>
          <p:cNvGrpSpPr/>
          <p:nvPr/>
        </p:nvGrpSpPr>
        <p:grpSpPr>
          <a:xfrm rot="6147063">
            <a:off x="5861221" y="1079366"/>
            <a:ext cx="2360228" cy="2388644"/>
            <a:chOff x="620735" y="2778063"/>
            <a:chExt cx="4108290" cy="4157752"/>
          </a:xfrm>
          <a:noFill/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D0A499D-B499-434A-A672-1D9C646C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257" y="3429000"/>
              <a:ext cx="1928450" cy="1928450"/>
            </a:xfrm>
            <a:prstGeom prst="rect">
              <a:avLst/>
            </a:prstGeom>
            <a:grpFill/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FF37273-2067-4743-8AE2-5309D03F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927646">
              <a:off x="2800575" y="3608478"/>
              <a:ext cx="1928450" cy="1928450"/>
            </a:xfrm>
            <a:prstGeom prst="rect">
              <a:avLst/>
            </a:prstGeom>
            <a:grpFill/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46FCDBB-CC47-4AF4-9FFC-77F29AFE2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171944">
              <a:off x="2832721" y="5158328"/>
              <a:ext cx="1777487" cy="1777487"/>
            </a:xfrm>
            <a:prstGeom prst="rect">
              <a:avLst/>
            </a:prstGeom>
            <a:grpFill/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277438E-CC57-49F1-9C9D-1362A4E8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598955">
              <a:off x="620735" y="4595936"/>
              <a:ext cx="1412441" cy="1412441"/>
            </a:xfrm>
            <a:prstGeom prst="rect">
              <a:avLst/>
            </a:prstGeom>
            <a:grpFill/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1B2956A-0F58-46A4-8DE4-CF7E6A898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526601">
              <a:off x="1898779" y="4799497"/>
              <a:ext cx="1412441" cy="1412441"/>
            </a:xfrm>
            <a:prstGeom prst="rect">
              <a:avLst/>
            </a:prstGeom>
            <a:grpFill/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0346ED8-671A-4602-A700-278934837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770899">
              <a:off x="2534770" y="2778063"/>
              <a:ext cx="1301873" cy="1301873"/>
            </a:xfrm>
            <a:prstGeom prst="rect">
              <a:avLst/>
            </a:prstGeom>
            <a:grpFill/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43693F-69B5-491D-9156-B923FDB73BFC}"/>
              </a:ext>
            </a:extLst>
          </p:cNvPr>
          <p:cNvGrpSpPr/>
          <p:nvPr/>
        </p:nvGrpSpPr>
        <p:grpSpPr>
          <a:xfrm>
            <a:off x="620735" y="1797960"/>
            <a:ext cx="10496032" cy="5622598"/>
            <a:chOff x="620735" y="1797960"/>
            <a:chExt cx="10496032" cy="56225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6ABCCF-A49A-4431-AF97-9D24998B46A4}"/>
                </a:ext>
              </a:extLst>
            </p:cNvPr>
            <p:cNvGrpSpPr/>
            <p:nvPr/>
          </p:nvGrpSpPr>
          <p:grpSpPr>
            <a:xfrm>
              <a:off x="620735" y="2778063"/>
              <a:ext cx="4108290" cy="4157752"/>
              <a:chOff x="620735" y="2778063"/>
              <a:chExt cx="4108290" cy="4157752"/>
            </a:xfrm>
            <a:noFill/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FA70A68-0517-4938-B18E-3A5A0EC6B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0477927-4F4C-4203-8154-0E7A3694F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4F83373-4B42-4BF2-81C3-06DD7033A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DF0071-51BD-45CF-94A7-7C4B0B866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D3F0EA0-5F38-4436-880C-5A3D30CD3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4E8A907-8159-4C2D-9896-5A2F0261A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C7800ED-DB70-4570-8D86-AD60F5E4DE5D}"/>
                </a:ext>
              </a:extLst>
            </p:cNvPr>
            <p:cNvGrpSpPr/>
            <p:nvPr/>
          </p:nvGrpSpPr>
          <p:grpSpPr>
            <a:xfrm rot="6614466">
              <a:off x="4290979" y="2929741"/>
              <a:ext cx="4108290" cy="4157752"/>
              <a:chOff x="620735" y="2778063"/>
              <a:chExt cx="4108290" cy="4157752"/>
            </a:xfrm>
            <a:noFill/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67ABD7D-C136-4D45-92AC-E3BB8D809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EA8C577-BC74-4A91-8A82-8979FC7C1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53882C7-F290-4D85-AB5A-DAFDED2F2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E06ED99-D1B3-4A8C-9E0A-33EBF987B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47F764C-55CA-4DA0-9100-4EC94A5DB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6C17124-4FBD-4459-8E68-F9CC6DED6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F013C7-4CEF-4696-A1FA-1FC0425889BB}"/>
                </a:ext>
              </a:extLst>
            </p:cNvPr>
            <p:cNvGrpSpPr/>
            <p:nvPr/>
          </p:nvGrpSpPr>
          <p:grpSpPr>
            <a:xfrm rot="1761039">
              <a:off x="3332005" y="1878916"/>
              <a:ext cx="2672895" cy="2601940"/>
              <a:chOff x="620735" y="2778063"/>
              <a:chExt cx="4108290" cy="4157752"/>
            </a:xfrm>
            <a:noFill/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27BF097-39AD-41A7-BCAB-6AF5FC4D8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2DF5870-6906-4267-B9D1-B2145290D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9D4F20F-45B6-413E-9EC4-F2096FF1F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AF1F1DB-CB64-47DB-A0F0-2B4D9390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1DE8F66-839B-48E1-89B5-3E6503BE2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709AE14-BBDF-4F90-BC19-26041264D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3789AF5-2F58-4C4B-9D54-B3D16FB11B92}"/>
                </a:ext>
              </a:extLst>
            </p:cNvPr>
            <p:cNvGrpSpPr/>
            <p:nvPr/>
          </p:nvGrpSpPr>
          <p:grpSpPr>
            <a:xfrm rot="2628875">
              <a:off x="7008477" y="2326907"/>
              <a:ext cx="4108290" cy="4157752"/>
              <a:chOff x="620735" y="2778063"/>
              <a:chExt cx="4108290" cy="4157752"/>
            </a:xfrm>
            <a:noFill/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AFE0FB2-240D-40C9-B3AA-1C015854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A03D0A5-47D2-4712-9381-EE65E20C4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CA5753F-1012-45BA-8232-1256D1188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D58351F-EC72-4833-8BD8-053495793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25EBA6D-09ED-4897-B631-B8EC9BF60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3A96DDA-8FF0-4E3F-AF1D-3F9E2A176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68993C-B763-4D60-B37E-D96FBB39C825}"/>
                </a:ext>
              </a:extLst>
            </p:cNvPr>
            <p:cNvGrpSpPr/>
            <p:nvPr/>
          </p:nvGrpSpPr>
          <p:grpSpPr>
            <a:xfrm>
              <a:off x="9408857" y="5589438"/>
              <a:ext cx="1651812" cy="1671699"/>
              <a:chOff x="620735" y="2778063"/>
              <a:chExt cx="4108290" cy="4157752"/>
            </a:xfrm>
            <a:noFill/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01CFDC6-B0E5-4390-ACE6-977868E8D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B31905B-C88B-4780-AF75-50A540910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AA6F9D3-35FA-42A9-810F-097A565E2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A3C83EB-BCA2-4847-9B95-480D3171F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6215DFC-2F6F-4322-8476-511C86B20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F8F984C-731D-461A-9411-3464F7073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366F004-A789-4F17-B301-B7FFB9DC75B4}"/>
                </a:ext>
              </a:extLst>
            </p:cNvPr>
            <p:cNvGrpSpPr/>
            <p:nvPr/>
          </p:nvGrpSpPr>
          <p:grpSpPr>
            <a:xfrm rot="4617002">
              <a:off x="7776504" y="1788016"/>
              <a:ext cx="1651812" cy="1671699"/>
              <a:chOff x="620735" y="2778063"/>
              <a:chExt cx="4108290" cy="4157752"/>
            </a:xfrm>
            <a:noFill/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FEDD5ECA-B1FD-44E3-8980-FB74088D1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D27C310-CA47-4129-B253-818117583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7D19BBF9-6889-44C0-954E-0D38EE554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FED303B-FC85-448C-99C5-53818EE6C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8695B108-17FD-4E70-AECE-CFAC23659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C48F7A77-71B8-4E0E-B4B1-FDEDF7250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FFC5713-96E4-481E-B605-66686AC99666}"/>
                </a:ext>
              </a:extLst>
            </p:cNvPr>
            <p:cNvGrpSpPr/>
            <p:nvPr/>
          </p:nvGrpSpPr>
          <p:grpSpPr>
            <a:xfrm rot="19302809">
              <a:off x="1109615" y="5748859"/>
              <a:ext cx="1651812" cy="1671699"/>
              <a:chOff x="620735" y="2778063"/>
              <a:chExt cx="4108290" cy="4157752"/>
            </a:xfrm>
            <a:noFill/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9B6393D-A7F2-4E71-A6F4-0A8B0C30F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95BF566-989C-4BC3-AE2F-45BBB51BC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9A8529CB-714A-4C6F-AA46-1BC4E3FC1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B8BB7045-E2C8-4E3E-B6ED-6D470A380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76380BE1-B838-451A-AB36-0900792C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10DCB21-1963-45CB-866F-8C40430D6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159218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FA25C5-FFF3-4C2B-9A10-7762DF34577F}"/>
              </a:ext>
            </a:extLst>
          </p:cNvPr>
          <p:cNvSpPr/>
          <p:nvPr/>
        </p:nvSpPr>
        <p:spPr>
          <a:xfrm>
            <a:off x="-64655" y="-147782"/>
            <a:ext cx="12256655" cy="7005782"/>
          </a:xfrm>
          <a:prstGeom prst="rect">
            <a:avLst/>
          </a:prstGeom>
          <a:blipFill dpi="0" rotWithShape="1">
            <a:blip r:embed="rId2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C54930-E82B-4423-8460-52FC76ACA868}"/>
              </a:ext>
            </a:extLst>
          </p:cNvPr>
          <p:cNvSpPr/>
          <p:nvPr/>
        </p:nvSpPr>
        <p:spPr>
          <a:xfrm>
            <a:off x="-64655" y="-147782"/>
            <a:ext cx="12256655" cy="7005782"/>
          </a:xfrm>
          <a:prstGeom prst="rect">
            <a:avLst/>
          </a:prstGeom>
          <a:blipFill dpi="0" rotWithShape="1">
            <a:blip r:embed="rId3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2C4511-46CB-4C5E-87C5-43BF9297F3CC}"/>
              </a:ext>
            </a:extLst>
          </p:cNvPr>
          <p:cNvSpPr/>
          <p:nvPr/>
        </p:nvSpPr>
        <p:spPr>
          <a:xfrm rot="9506517">
            <a:off x="-2143826" y="1696852"/>
            <a:ext cx="12256655" cy="7005782"/>
          </a:xfrm>
          <a:prstGeom prst="rect">
            <a:avLst/>
          </a:prstGeom>
          <a:blipFill dpi="0" rotWithShape="1">
            <a:blip r:embed="rId3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DAEA7D-E846-4C9B-A772-6A535296A76C}"/>
              </a:ext>
            </a:extLst>
          </p:cNvPr>
          <p:cNvSpPr/>
          <p:nvPr/>
        </p:nvSpPr>
        <p:spPr>
          <a:xfrm rot="4685018">
            <a:off x="1284920" y="-4422223"/>
            <a:ext cx="12256655" cy="13814050"/>
          </a:xfrm>
          <a:prstGeom prst="rect">
            <a:avLst/>
          </a:prstGeom>
          <a:blipFill dpi="0" rotWithShape="1">
            <a:blip r:embed="rId3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00" y="591051"/>
            <a:ext cx="9720072" cy="1499616"/>
          </a:xfrm>
          <a:ln>
            <a:noFill/>
          </a:ln>
        </p:spPr>
        <p:txBody>
          <a:bodyPr/>
          <a:lstStyle/>
          <a:p>
            <a:r>
              <a:rPr lang="en-US" dirty="0"/>
              <a:t>One virus</a:t>
            </a:r>
          </a:p>
        </p:txBody>
      </p:sp>
    </p:spTree>
    <p:extLst>
      <p:ext uri="{BB962C8B-B14F-4D97-AF65-F5344CB8AC3E}">
        <p14:creationId xmlns:p14="http://schemas.microsoft.com/office/powerpoint/2010/main" val="3880113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0"/>
                    </a14:imgEffect>
                  </a14:imgLayer>
                </a14:imgProps>
              </a:ext>
            </a:extLst>
          </a:blip>
          <a:srcRect/>
          <a:tile tx="31750" ty="1847850" sx="40000" sy="40000" flip="x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59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FA9E4-922C-44AF-AD23-E9FB33E5D022}"/>
              </a:ext>
            </a:extLst>
          </p:cNvPr>
          <p:cNvSpPr txBox="1"/>
          <p:nvPr/>
        </p:nvSpPr>
        <p:spPr>
          <a:xfrm>
            <a:off x="6540687" y="0"/>
            <a:ext cx="4908364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It takes between 3-14 days for symptoms to develop, dependent on a number of factors, possibly including but not limited to: initial viral load, individual immune response, blood type, infection pathway </a:t>
            </a:r>
          </a:p>
          <a:p>
            <a:pPr algn="ctr"/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F52893-97D9-428E-A0EB-F36395AA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6" y="2898753"/>
            <a:ext cx="1280054" cy="25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09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2ACC8B-660D-4ED2-804B-E49D8B037370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Let’s assume that over the course of the infection, one person transmits the virus to three new people on average.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We’ll take the course of infection to be one week for simplicity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EA54DB7-7DD9-4713-8784-44EB1206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6" y="2898753"/>
            <a:ext cx="1280054" cy="2566204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855262-AF1E-4321-8E08-B3CC46082A33}"/>
              </a:ext>
            </a:extLst>
          </p:cNvPr>
          <p:cNvGrpSpPr/>
          <p:nvPr/>
        </p:nvGrpSpPr>
        <p:grpSpPr>
          <a:xfrm>
            <a:off x="2168642" y="2901274"/>
            <a:ext cx="422418" cy="2571248"/>
            <a:chOff x="2889741" y="2823027"/>
            <a:chExt cx="422418" cy="2571248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6D789FA7-E542-402C-BBD4-7F6E8D399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4547428"/>
              <a:ext cx="422418" cy="846847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42BB44E-8E56-4B77-AF33-C270FE358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3669874"/>
              <a:ext cx="422418" cy="846847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340E96B-2312-47B7-B5CC-CA7F812E2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2823027"/>
              <a:ext cx="422418" cy="846847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C90C997-FC30-4455-817E-5A69A58DA11F}"/>
              </a:ext>
            </a:extLst>
          </p:cNvPr>
          <p:cNvGrpSpPr/>
          <p:nvPr/>
        </p:nvGrpSpPr>
        <p:grpSpPr>
          <a:xfrm>
            <a:off x="1385456" y="5634181"/>
            <a:ext cx="994396" cy="536432"/>
            <a:chOff x="1385456" y="5634181"/>
            <a:chExt cx="994396" cy="536432"/>
          </a:xfrm>
        </p:grpSpPr>
        <p:sp>
          <p:nvSpPr>
            <p:cNvPr id="129" name="Left Bracket 128">
              <a:extLst>
                <a:ext uri="{FF2B5EF4-FFF2-40B4-BE49-F238E27FC236}">
                  <a16:creationId xmlns:a16="http://schemas.microsoft.com/office/drawing/2014/main" id="{40B2EA08-3A0E-4BDF-BE35-D9C650D6643E}"/>
                </a:ext>
              </a:extLst>
            </p:cNvPr>
            <p:cNvSpPr/>
            <p:nvPr/>
          </p:nvSpPr>
          <p:spPr>
            <a:xfrm rot="16200000">
              <a:off x="1799105" y="5220534"/>
              <a:ext cx="167099" cy="994394"/>
            </a:xfrm>
            <a:prstGeom prst="leftBracket">
              <a:avLst>
                <a:gd name="adj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810007F-049B-4AC6-B856-6B38EECF207C}"/>
                </a:ext>
              </a:extLst>
            </p:cNvPr>
            <p:cNvSpPr txBox="1"/>
            <p:nvPr/>
          </p:nvSpPr>
          <p:spPr>
            <a:xfrm>
              <a:off x="1385456" y="5801281"/>
              <a:ext cx="994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week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977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678804F5-7258-40C3-84DD-098AA24A1D68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/>
              <a:t>Early in the epidemic, infected grow exponentially in time!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3C1F9-F5E9-4167-9EED-BFCC57A9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6" y="2898753"/>
            <a:ext cx="1280054" cy="25662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713A2-9A21-4A4C-A627-4F0E5EF8EEA6}"/>
              </a:ext>
            </a:extLst>
          </p:cNvPr>
          <p:cNvGrpSpPr/>
          <p:nvPr/>
        </p:nvGrpSpPr>
        <p:grpSpPr>
          <a:xfrm>
            <a:off x="3319603" y="2898753"/>
            <a:ext cx="139540" cy="2578813"/>
            <a:chOff x="3468861" y="2817983"/>
            <a:chExt cx="139540" cy="25788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17E2FF-FAAE-4B79-ABE1-F802962D7312}"/>
                </a:ext>
              </a:extLst>
            </p:cNvPr>
            <p:cNvGrpSpPr/>
            <p:nvPr/>
          </p:nvGrpSpPr>
          <p:grpSpPr>
            <a:xfrm>
              <a:off x="3468861" y="4547427"/>
              <a:ext cx="139540" cy="849369"/>
              <a:chOff x="2889741" y="2823027"/>
              <a:chExt cx="422421" cy="257124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83B516F-415D-4513-85B8-6C6ACAE6D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8639F1-33EE-42E6-9517-55E946870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B6E69C9-044D-449A-8225-F7EC1A74B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89744" y="2823027"/>
                <a:ext cx="422418" cy="84684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005F892-1539-4994-A15B-FB680DEF8C60}"/>
                </a:ext>
              </a:extLst>
            </p:cNvPr>
            <p:cNvGrpSpPr/>
            <p:nvPr/>
          </p:nvGrpSpPr>
          <p:grpSpPr>
            <a:xfrm>
              <a:off x="3468861" y="3667352"/>
              <a:ext cx="139540" cy="849369"/>
              <a:chOff x="2889741" y="2823027"/>
              <a:chExt cx="422421" cy="257124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D4C6CC-BD6C-43C9-A1D9-3071B9614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181E64A-F26C-4F88-82B5-FF0FF524B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7AC9462-FFD3-41A3-9D59-FAC1AC213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89744" y="2823027"/>
                <a:ext cx="422418" cy="84684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CBC406-FBEA-41D7-AAFD-78B166122FA8}"/>
                </a:ext>
              </a:extLst>
            </p:cNvPr>
            <p:cNvGrpSpPr/>
            <p:nvPr/>
          </p:nvGrpSpPr>
          <p:grpSpPr>
            <a:xfrm>
              <a:off x="3468861" y="2817983"/>
              <a:ext cx="139540" cy="849369"/>
              <a:chOff x="2889741" y="2823027"/>
              <a:chExt cx="422421" cy="257124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F6EDD04-EFB1-463D-860F-6FA2E323C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AEF3CF2-D529-4679-90F6-7BA5BC8F9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570BC3C-580C-436C-AEA5-1C47C2074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89744" y="2823027"/>
                <a:ext cx="422418" cy="846848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A64E10-EF0D-4FE9-8919-3E952FCD520A}"/>
              </a:ext>
            </a:extLst>
          </p:cNvPr>
          <p:cNvGrpSpPr/>
          <p:nvPr/>
        </p:nvGrpSpPr>
        <p:grpSpPr>
          <a:xfrm>
            <a:off x="2168642" y="2901274"/>
            <a:ext cx="422418" cy="2571248"/>
            <a:chOff x="2889741" y="2823027"/>
            <a:chExt cx="422418" cy="257124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4EB247-9C30-4A59-97DE-2D0C12FC4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4547428"/>
              <a:ext cx="422418" cy="84684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D132906-F749-4C30-9B88-00587DAE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3669874"/>
              <a:ext cx="422418" cy="84684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3A64582-4320-468F-8C9F-C1A30BED6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2823027"/>
              <a:ext cx="422418" cy="846847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9DF43C-98ED-4476-BD72-D9D2DE5C5CB5}"/>
              </a:ext>
            </a:extLst>
          </p:cNvPr>
          <p:cNvGrpSpPr/>
          <p:nvPr/>
        </p:nvGrpSpPr>
        <p:grpSpPr>
          <a:xfrm>
            <a:off x="4347866" y="2898421"/>
            <a:ext cx="46948" cy="2574101"/>
            <a:chOff x="4818146" y="2820174"/>
            <a:chExt cx="46948" cy="25741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7BB7D5B-AFD1-477D-8F8B-1C1FEBE9006A}"/>
                </a:ext>
              </a:extLst>
            </p:cNvPr>
            <p:cNvGrpSpPr/>
            <p:nvPr/>
          </p:nvGrpSpPr>
          <p:grpSpPr>
            <a:xfrm>
              <a:off x="4818146" y="4549344"/>
              <a:ext cx="45719" cy="844931"/>
              <a:chOff x="3468861" y="2817983"/>
              <a:chExt cx="139539" cy="257881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6C347C3-25AC-4D9F-A9F9-98F4DD9E1E02}"/>
                  </a:ext>
                </a:extLst>
              </p:cNvPr>
              <p:cNvGrpSpPr/>
              <p:nvPr/>
            </p:nvGrpSpPr>
            <p:grpSpPr>
              <a:xfrm>
                <a:off x="3468861" y="4547427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A0DEF396-B43B-499A-AEB5-7A453CF3AF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FC7A557E-4D61-465E-BC82-C37C4E4694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F45451B-EC29-4911-8275-99E1E708EF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79D5988-A2B4-4062-9B3F-1BD39B5FAE26}"/>
                  </a:ext>
                </a:extLst>
              </p:cNvPr>
              <p:cNvGrpSpPr/>
              <p:nvPr/>
            </p:nvGrpSpPr>
            <p:grpSpPr>
              <a:xfrm>
                <a:off x="3468861" y="3667352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311840AF-8991-4B17-85BE-98CDF47EF8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344B1C5-F088-4177-ADB5-DFEDA78A1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97AF0BC-762E-4DF8-8A6E-2B060D5A73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FF7AD0B-3603-4710-B20B-2985E259824C}"/>
                  </a:ext>
                </a:extLst>
              </p:cNvPr>
              <p:cNvGrpSpPr/>
              <p:nvPr/>
            </p:nvGrpSpPr>
            <p:grpSpPr>
              <a:xfrm>
                <a:off x="3468861" y="2817983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8DF5CC7-3731-43CC-9B05-520AD4197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B821625B-9E51-4D7F-AB51-07293704F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B65054EA-24AD-4DAA-A9D7-8D92B3ACA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3B18FB6-6D70-47E5-822C-92A863D3E4C3}"/>
                </a:ext>
              </a:extLst>
            </p:cNvPr>
            <p:cNvGrpSpPr/>
            <p:nvPr/>
          </p:nvGrpSpPr>
          <p:grpSpPr>
            <a:xfrm>
              <a:off x="4818146" y="3675166"/>
              <a:ext cx="45719" cy="844931"/>
              <a:chOff x="3468861" y="2817983"/>
              <a:chExt cx="139539" cy="257881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09ED2C4-1773-4A46-A6FA-9EE32FE2174E}"/>
                  </a:ext>
                </a:extLst>
              </p:cNvPr>
              <p:cNvGrpSpPr/>
              <p:nvPr/>
            </p:nvGrpSpPr>
            <p:grpSpPr>
              <a:xfrm>
                <a:off x="3468861" y="4547427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0B8D8419-68DA-45A5-8B07-B5E2C0F9FE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8111DFA8-5707-45B8-B56E-C0D72CB27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AD584722-C5E6-4E58-8126-159A7FD00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DBCE482-5D06-4F29-8551-29263E0881C0}"/>
                  </a:ext>
                </a:extLst>
              </p:cNvPr>
              <p:cNvGrpSpPr/>
              <p:nvPr/>
            </p:nvGrpSpPr>
            <p:grpSpPr>
              <a:xfrm>
                <a:off x="3468861" y="3667352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6758D57-EDB0-4EE8-931B-A74997EE1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61DBEFFE-A5E0-474B-8613-2DCBEFA8D1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12B4560-5077-482E-A996-67BF30ABE1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0B4B3DD-1773-475F-ACD7-2BC966EEF9FA}"/>
                  </a:ext>
                </a:extLst>
              </p:cNvPr>
              <p:cNvGrpSpPr/>
              <p:nvPr/>
            </p:nvGrpSpPr>
            <p:grpSpPr>
              <a:xfrm>
                <a:off x="3468861" y="2817983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710F2FF3-1281-43C5-8D2A-3D596BBD8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FACFFAA2-AAC3-4B1C-A357-9F07B1FB1F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EB74C3F5-042D-46E8-A274-639AEF579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C4680C-76B0-4B32-A069-8D4784D9C5A1}"/>
                </a:ext>
              </a:extLst>
            </p:cNvPr>
            <p:cNvGrpSpPr/>
            <p:nvPr/>
          </p:nvGrpSpPr>
          <p:grpSpPr>
            <a:xfrm>
              <a:off x="4819375" y="2820174"/>
              <a:ext cx="45719" cy="844931"/>
              <a:chOff x="3468861" y="2817983"/>
              <a:chExt cx="139539" cy="257881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BE5207E-BEB0-41A1-BCD6-87F6A011238E}"/>
                  </a:ext>
                </a:extLst>
              </p:cNvPr>
              <p:cNvGrpSpPr/>
              <p:nvPr/>
            </p:nvGrpSpPr>
            <p:grpSpPr>
              <a:xfrm>
                <a:off x="3468861" y="4547427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6DD5D294-0377-4D3F-A86A-35FB41EB4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78E0E4D3-8663-4E76-999C-254BEB631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3CB9C23-59AD-45E1-AC3F-BAAB3363A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B562FD3-B481-4B7B-AFC9-383976FC7CB9}"/>
                  </a:ext>
                </a:extLst>
              </p:cNvPr>
              <p:cNvGrpSpPr/>
              <p:nvPr/>
            </p:nvGrpSpPr>
            <p:grpSpPr>
              <a:xfrm>
                <a:off x="3468861" y="3667352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E7721BC-B2F3-4696-AEB8-E46A9C859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496F6CF3-29A2-4F61-A51F-D5302B4C0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68034A4-FF74-48D8-B9BC-77EFCE40B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0C20100-1799-423D-969D-ACA0C6E4AC1C}"/>
                  </a:ext>
                </a:extLst>
              </p:cNvPr>
              <p:cNvGrpSpPr/>
              <p:nvPr/>
            </p:nvGrpSpPr>
            <p:grpSpPr>
              <a:xfrm>
                <a:off x="3468861" y="2817983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D3C17C1E-E313-4842-A632-AD6A65A08E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CED73AC9-A439-4748-9757-546F0B5D43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68C49508-DFE6-48A5-B256-AA544177B7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FA48C42-588C-4207-A8BC-50F0E2522767}"/>
              </a:ext>
            </a:extLst>
          </p:cNvPr>
          <p:cNvCxnSpPr>
            <a:cxnSpLocks/>
          </p:cNvCxnSpPr>
          <p:nvPr/>
        </p:nvCxnSpPr>
        <p:spPr>
          <a:xfrm>
            <a:off x="5358164" y="2944249"/>
            <a:ext cx="21631" cy="252827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DB62865-33C2-4DCD-841B-706947BD8943}"/>
                  </a:ext>
                </a:extLst>
              </p:cNvPr>
              <p:cNvSpPr txBox="1"/>
              <p:nvPr/>
            </p:nvSpPr>
            <p:spPr>
              <a:xfrm>
                <a:off x="8407676" y="2088946"/>
                <a:ext cx="1176348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∼3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DB62865-33C2-4DCD-841B-706947BD8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676" y="2088946"/>
                <a:ext cx="117634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168306A4-2CCE-4A2F-A831-589B03B61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426738"/>
              </p:ext>
            </p:extLst>
          </p:nvPr>
        </p:nvGraphicFramePr>
        <p:xfrm>
          <a:off x="6995145" y="2810255"/>
          <a:ext cx="40014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6271E33-6F8C-42EF-869E-ADC8868CB637}"/>
              </a:ext>
            </a:extLst>
          </p:cNvPr>
          <p:cNvGrpSpPr/>
          <p:nvPr/>
        </p:nvGrpSpPr>
        <p:grpSpPr>
          <a:xfrm>
            <a:off x="1385456" y="5634181"/>
            <a:ext cx="994396" cy="536432"/>
            <a:chOff x="1385456" y="5634181"/>
            <a:chExt cx="994396" cy="536432"/>
          </a:xfrm>
        </p:grpSpPr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71D2F3C6-7174-455D-9BE6-009589D2BB7D}"/>
                </a:ext>
              </a:extLst>
            </p:cNvPr>
            <p:cNvSpPr/>
            <p:nvPr/>
          </p:nvSpPr>
          <p:spPr>
            <a:xfrm rot="16200000">
              <a:off x="1799105" y="5220534"/>
              <a:ext cx="167099" cy="994394"/>
            </a:xfrm>
            <a:prstGeom prst="leftBracket">
              <a:avLst>
                <a:gd name="adj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636229-B0CB-4E44-B581-BAC360DAA579}"/>
                </a:ext>
              </a:extLst>
            </p:cNvPr>
            <p:cNvSpPr txBox="1"/>
            <p:nvPr/>
          </p:nvSpPr>
          <p:spPr>
            <a:xfrm>
              <a:off x="1385456" y="5801281"/>
              <a:ext cx="994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week</a:t>
              </a:r>
            </a:p>
          </p:txBody>
        </p:sp>
      </p:grpSp>
      <p:sp>
        <p:nvSpPr>
          <p:cNvPr id="128" name="Left Bracket 127">
            <a:extLst>
              <a:ext uri="{FF2B5EF4-FFF2-40B4-BE49-F238E27FC236}">
                <a16:creationId xmlns:a16="http://schemas.microsoft.com/office/drawing/2014/main" id="{DEC8B9E2-AEF8-4B5B-A127-EB00EC72551F}"/>
              </a:ext>
            </a:extLst>
          </p:cNvPr>
          <p:cNvSpPr/>
          <p:nvPr/>
        </p:nvSpPr>
        <p:spPr>
          <a:xfrm rot="16200000">
            <a:off x="2793500" y="5220534"/>
            <a:ext cx="167099" cy="994394"/>
          </a:xfrm>
          <a:prstGeom prst="leftBracket">
            <a:avLst>
              <a:gd name="adj" fmla="val 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ket 130">
            <a:extLst>
              <a:ext uri="{FF2B5EF4-FFF2-40B4-BE49-F238E27FC236}">
                <a16:creationId xmlns:a16="http://schemas.microsoft.com/office/drawing/2014/main" id="{7E5F9C07-AD56-46E1-B398-24694BD00C4F}"/>
              </a:ext>
            </a:extLst>
          </p:cNvPr>
          <p:cNvSpPr/>
          <p:nvPr/>
        </p:nvSpPr>
        <p:spPr>
          <a:xfrm rot="16200000">
            <a:off x="3787894" y="5220534"/>
            <a:ext cx="167099" cy="994394"/>
          </a:xfrm>
          <a:prstGeom prst="leftBracket">
            <a:avLst>
              <a:gd name="adj" fmla="val 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 Bracket 133">
            <a:extLst>
              <a:ext uri="{FF2B5EF4-FFF2-40B4-BE49-F238E27FC236}">
                <a16:creationId xmlns:a16="http://schemas.microsoft.com/office/drawing/2014/main" id="{C60F3970-0EA0-492D-8088-57EEF74DDC5C}"/>
              </a:ext>
            </a:extLst>
          </p:cNvPr>
          <p:cNvSpPr/>
          <p:nvPr/>
        </p:nvSpPr>
        <p:spPr>
          <a:xfrm rot="16200000">
            <a:off x="4782289" y="5220534"/>
            <a:ext cx="167099" cy="994394"/>
          </a:xfrm>
          <a:prstGeom prst="leftBracket">
            <a:avLst>
              <a:gd name="adj" fmla="val 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58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78804F5-7258-40C3-84DD-098AA24A1D68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/>
              <a:t>Compare shape to real data from </a:t>
            </a:r>
          </a:p>
          <a:p>
            <a:pPr algn="ctr"/>
            <a:r>
              <a:rPr lang="en-GB" sz="2400" dirty="0"/>
              <a:t>Johns Hopkins</a:t>
            </a:r>
          </a:p>
          <a:p>
            <a:pPr algn="ctr"/>
            <a:endParaRPr lang="en-GB" sz="2400" dirty="0"/>
          </a:p>
          <a:p>
            <a:pPr algn="ctr"/>
            <a:r>
              <a:rPr lang="en-GB" sz="1100" dirty="0"/>
              <a:t>(</a:t>
            </a:r>
            <a:r>
              <a:rPr lang="en-US" sz="1100" dirty="0">
                <a:hlinkClick r:id="rId2"/>
              </a:rPr>
              <a:t>https://github.com/CSSEGISandData/COVID-19</a:t>
            </a:r>
            <a:r>
              <a:rPr lang="en-GB" sz="1100" dirty="0"/>
              <a:t>)</a:t>
            </a:r>
            <a:endParaRPr lang="en-US" sz="11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B05B132F-CEFE-40CF-95C5-3EA9437814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952237"/>
              </p:ext>
            </p:extLst>
          </p:nvPr>
        </p:nvGraphicFramePr>
        <p:xfrm>
          <a:off x="528267" y="2498083"/>
          <a:ext cx="5869446" cy="3946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0A7C3165-0982-4F5F-9E14-4A00D46856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682238"/>
              </p:ext>
            </p:extLst>
          </p:nvPr>
        </p:nvGraphicFramePr>
        <p:xfrm>
          <a:off x="6995145" y="2810255"/>
          <a:ext cx="40014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1451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BB80AAC-25FC-415C-BAA4-2984BF5794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111232"/>
              </p:ext>
            </p:extLst>
          </p:nvPr>
        </p:nvGraphicFramePr>
        <p:xfrm>
          <a:off x="363734" y="2498084"/>
          <a:ext cx="5869446" cy="394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0D31F7E-A068-4287-B55E-FFB2CB2264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940484"/>
              </p:ext>
            </p:extLst>
          </p:nvPr>
        </p:nvGraphicFramePr>
        <p:xfrm>
          <a:off x="528267" y="2498084"/>
          <a:ext cx="5869446" cy="394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4" name="TextBox 113">
            <a:extLst>
              <a:ext uri="{FF2B5EF4-FFF2-40B4-BE49-F238E27FC236}">
                <a16:creationId xmlns:a16="http://schemas.microsoft.com/office/drawing/2014/main" id="{678804F5-7258-40C3-84DD-098AA24A1D68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/>
              <a:t>Compare shape to real data from </a:t>
            </a:r>
          </a:p>
          <a:p>
            <a:pPr algn="ctr"/>
            <a:r>
              <a:rPr lang="en-GB" sz="2400" dirty="0"/>
              <a:t>Johns Hopkins</a:t>
            </a:r>
          </a:p>
          <a:p>
            <a:pPr algn="ctr"/>
            <a:endParaRPr lang="en-GB" sz="2400" dirty="0"/>
          </a:p>
          <a:p>
            <a:pPr algn="ctr"/>
            <a:r>
              <a:rPr lang="en-GB" sz="1100" dirty="0"/>
              <a:t>(</a:t>
            </a:r>
            <a:r>
              <a:rPr lang="en-US" sz="1100" dirty="0"/>
              <a:t>Better to plot Logarithmically</a:t>
            </a:r>
            <a:r>
              <a:rPr lang="en-GB" sz="1100" dirty="0"/>
              <a:t>)</a:t>
            </a:r>
            <a:endParaRPr lang="en-US" sz="11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8306A4-2CCE-4A2F-A831-589B03B61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671068"/>
              </p:ext>
            </p:extLst>
          </p:nvPr>
        </p:nvGraphicFramePr>
        <p:xfrm>
          <a:off x="6995145" y="2810256"/>
          <a:ext cx="40014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</p:spTree>
    <p:extLst>
      <p:ext uri="{BB962C8B-B14F-4D97-AF65-F5344CB8AC3E}">
        <p14:creationId xmlns:p14="http://schemas.microsoft.com/office/powerpoint/2010/main" val="9357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72CB-0634-447C-8850-5E704898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ECBF-7288-45FD-82D2-4EF913D0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Finite number of humans on Earth!</a:t>
            </a:r>
          </a:p>
          <a:p>
            <a:pPr lvl="1"/>
            <a:r>
              <a:rPr lang="en-US" dirty="0"/>
              <a:t>Can’t exponentially grow indefinitely – what is late phase behavior?</a:t>
            </a:r>
          </a:p>
          <a:p>
            <a:pPr lvl="1"/>
            <a:r>
              <a:rPr lang="en-US" dirty="0"/>
              <a:t>What most significantly affects this trend?</a:t>
            </a:r>
          </a:p>
        </p:txBody>
      </p:sp>
      <p:pic>
        <p:nvPicPr>
          <p:cNvPr id="2050" name="Picture 2" descr="Trajectory of confirmed COVID-19 cases 3 day">
            <a:extLst>
              <a:ext uri="{FF2B5EF4-FFF2-40B4-BE49-F238E27FC236}">
                <a16:creationId xmlns:a16="http://schemas.microsoft.com/office/drawing/2014/main" id="{609974AF-937D-4CAB-BA6D-C065CB9D89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600" y="3500437"/>
            <a:ext cx="6715125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41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2B13-E47C-4DF1-BDDD-D539119C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CoronaViruses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1BFA8-A222-4DCB-802E-5F9AAC34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1" cy="4289489"/>
          </a:xfrm>
        </p:spPr>
        <p:txBody>
          <a:bodyPr>
            <a:normAutofit/>
          </a:bodyPr>
          <a:lstStyle/>
          <a:p>
            <a:r>
              <a:rPr lang="en-US" sz="2400" dirty="0"/>
              <a:t>Coronaviruses are an extremely common class of virus. </a:t>
            </a:r>
          </a:p>
          <a:p>
            <a:pPr lvl="1"/>
            <a:r>
              <a:rPr lang="en-US" sz="2000" dirty="0"/>
              <a:t>Responsible for a number of illnesses including the common cold, pneumonia, gastroenteritis   </a:t>
            </a:r>
          </a:p>
          <a:p>
            <a:pPr lvl="1"/>
            <a:r>
              <a:rPr lang="en-US" sz="2000" dirty="0"/>
              <a:t>Infect birds and mammals. Many harbor variants asymptomatically.</a:t>
            </a:r>
          </a:p>
          <a:p>
            <a:pPr lvl="1"/>
            <a:r>
              <a:rPr lang="en-US" sz="2000" dirty="0"/>
              <a:t>Named for spike proteins resembling solar coronas : corona (Latin) “crown” or “wreath”</a:t>
            </a:r>
          </a:p>
          <a:p>
            <a:pPr lvl="1"/>
            <a:r>
              <a:rPr lang="en-US" sz="2000" dirty="0"/>
              <a:t>We don’t know much about these viruses.</a:t>
            </a:r>
          </a:p>
          <a:p>
            <a:pPr marL="128016" lvl="1" indent="0">
              <a:buNone/>
            </a:pPr>
            <a:endParaRPr lang="en-US" sz="2400" dirty="0"/>
          </a:p>
          <a:p>
            <a:pPr marL="128016" lvl="1" indent="0">
              <a:buNone/>
            </a:pPr>
            <a:r>
              <a:rPr lang="en-US" sz="2400" dirty="0"/>
              <a:t>Coronavirus outbreaks can happen anywhere, any time. </a:t>
            </a:r>
          </a:p>
          <a:p>
            <a:pPr lvl="1"/>
            <a:r>
              <a:rPr lang="en-US" sz="2000" dirty="0"/>
              <a:t>SARS (2002) and MERS (2012) were most recent epidemics</a:t>
            </a:r>
          </a:p>
          <a:p>
            <a:pPr lvl="1"/>
            <a:r>
              <a:rPr lang="en-US" sz="2000" dirty="0"/>
              <a:t>Government &amp; global health orgs routinely drill coronavirus emergencies</a:t>
            </a:r>
          </a:p>
          <a:p>
            <a:pPr lvl="1"/>
            <a:r>
              <a:rPr lang="en-US" sz="2000" dirty="0"/>
              <a:t>COVID19 should not be surprising -- more or less inevitable and no one’s fault</a:t>
            </a:r>
          </a:p>
          <a:p>
            <a:pPr marL="128016" lvl="1" indent="0">
              <a:buNone/>
            </a:pP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1DD915-B166-482F-9331-79D609D0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23" y="282511"/>
            <a:ext cx="2525545" cy="180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7E5C17-8F55-4A35-B08D-685A81352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384" y="180975"/>
            <a:ext cx="1895243" cy="19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131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72CB-0634-447C-8850-5E704898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ECBF-7288-45FD-82D2-4EF913D0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How can we understand interventions?</a:t>
            </a:r>
            <a:r>
              <a:rPr lang="en-US" sz="1800" dirty="0"/>
              <a:t> </a:t>
            </a:r>
            <a:endParaRPr lang="en-US" dirty="0"/>
          </a:p>
          <a:p>
            <a:pPr lvl="1"/>
            <a:r>
              <a:rPr lang="en-US" dirty="0"/>
              <a:t>How do different interventions change behavior?</a:t>
            </a:r>
          </a:p>
          <a:p>
            <a:pPr lvl="1"/>
            <a:r>
              <a:rPr lang="en-US" dirty="0"/>
              <a:t>When and under what conditions are different interventions effective?</a:t>
            </a:r>
          </a:p>
        </p:txBody>
      </p:sp>
      <p:pic>
        <p:nvPicPr>
          <p:cNvPr id="6" name="Why outbreaks like coronavirus spread exponentially, and how to “flatten the curve” - Washington Post - Google Chrome 2020-04-21 13-15-41">
            <a:hlinkClick r:id="" action="ppaction://media"/>
            <a:extLst>
              <a:ext uri="{FF2B5EF4-FFF2-40B4-BE49-F238E27FC236}">
                <a16:creationId xmlns:a16="http://schemas.microsoft.com/office/drawing/2014/main" id="{ED49BE1E-6755-40F9-A9E3-A6460EC3B9B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112" end="1964.9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301" y="3361732"/>
            <a:ext cx="5927723" cy="333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72CB-0634-447C-8850-5E704898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ECBF-7288-45FD-82D2-4EF913D0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Finite number of humans on Earth!</a:t>
            </a:r>
          </a:p>
          <a:p>
            <a:pPr lvl="1"/>
            <a:r>
              <a:rPr lang="en-US" dirty="0"/>
              <a:t>Can’t exponentially grow indefinitely – what is late phase behavior?</a:t>
            </a:r>
          </a:p>
          <a:p>
            <a:pPr lvl="1"/>
            <a:r>
              <a:rPr lang="en-US" dirty="0"/>
              <a:t>What most significantly affects this trend?</a:t>
            </a:r>
          </a:p>
          <a:p>
            <a:pPr marL="0" indent="0">
              <a:buNone/>
            </a:pPr>
            <a:r>
              <a:rPr lang="en-US" sz="2200" dirty="0"/>
              <a:t>How can we understand interventions?</a:t>
            </a:r>
            <a:r>
              <a:rPr lang="en-US" sz="1800" dirty="0"/>
              <a:t> </a:t>
            </a:r>
            <a:endParaRPr lang="en-US" dirty="0"/>
          </a:p>
          <a:p>
            <a:pPr lvl="1"/>
            <a:r>
              <a:rPr lang="en-US" dirty="0"/>
              <a:t>How do different interventions change behavior?</a:t>
            </a:r>
          </a:p>
          <a:p>
            <a:pPr lvl="1"/>
            <a:r>
              <a:rPr lang="en-US" dirty="0"/>
              <a:t>When and under what conditions are different interventions effective?</a:t>
            </a: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200" dirty="0"/>
              <a:t>What lies in the far future?</a:t>
            </a:r>
            <a:r>
              <a:rPr lang="en-US" dirty="0"/>
              <a:t> </a:t>
            </a:r>
            <a:endParaRPr lang="en-US" sz="2200" dirty="0"/>
          </a:p>
          <a:p>
            <a:pPr lvl="1"/>
            <a:r>
              <a:rPr lang="en-US" dirty="0"/>
              <a:t>Why are some diseases endemic – i.e. return periodically – like the flu? Will COVID19 become endemic?</a:t>
            </a:r>
          </a:p>
        </p:txBody>
      </p:sp>
    </p:spTree>
    <p:extLst>
      <p:ext uri="{BB962C8B-B14F-4D97-AF65-F5344CB8AC3E}">
        <p14:creationId xmlns:p14="http://schemas.microsoft.com/office/powerpoint/2010/main" val="378603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F1A0-C22F-44A1-A50B-FBC05C05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Epidemics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17536-2CAF-48E6-B20F-58CE9B894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Growth, Spread, Diversity</a:t>
            </a:r>
          </a:p>
        </p:txBody>
      </p:sp>
    </p:spTree>
    <p:extLst>
      <p:ext uri="{BB962C8B-B14F-4D97-AF65-F5344CB8AC3E}">
        <p14:creationId xmlns:p14="http://schemas.microsoft.com/office/powerpoint/2010/main" val="1930300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2D531-6F2D-48D5-BCFF-515FF936008B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A7E01-A48C-4C12-971F-C1E7FF324AD8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Starting Point: Simple exponential growth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GB" sz="2200" dirty="0">
                <a:solidFill>
                  <a:prstClr val="black"/>
                </a:solidFill>
              </a:rPr>
              <a:t>First equation you solve in an ODE course: Change in population is proportional  population size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131485-A3DC-41DE-8C48-D7AEA1C89166}"/>
              </a:ext>
            </a:extLst>
          </p:cNvPr>
          <p:cNvSpPr/>
          <p:nvPr/>
        </p:nvSpPr>
        <p:spPr>
          <a:xfrm>
            <a:off x="5024582" y="5634182"/>
            <a:ext cx="2115127" cy="5857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AF6C08-F752-48D6-9889-6B639AB75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210" y="3193245"/>
                <a:ext cx="3179018" cy="270343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Equation</a:t>
                </a: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</a:t>
                </a:r>
              </a:p>
              <a:p>
                <a:pPr algn="ctr"/>
                <a:endParaRPr lang="en-US" sz="1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33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AF6C08-F752-48D6-9889-6B639AB75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210" y="3193245"/>
                <a:ext cx="3179018" cy="2703433"/>
              </a:xfrm>
              <a:blipFill>
                <a:blip r:embed="rId2"/>
                <a:stretch>
                  <a:fillRect t="-4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3B448E-64AE-48B0-B307-435EA99EADCD}"/>
              </a:ext>
            </a:extLst>
          </p:cNvPr>
          <p:cNvSpPr txBox="1">
            <a:spLocks/>
          </p:cNvSpPr>
          <p:nvPr/>
        </p:nvSpPr>
        <p:spPr>
          <a:xfrm>
            <a:off x="4302990" y="3193245"/>
            <a:ext cx="3586019" cy="334148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 Condensed (Headings)"/>
              </a:rPr>
              <a:t>Solution</a:t>
            </a:r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endParaRPr lang="en-US" sz="32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12E9462-75A8-42DC-8E45-8DBC99B3AE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9407" y="4101730"/>
                <a:ext cx="3586019" cy="2756270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∫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i="1" dirty="0"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12E9462-75A8-42DC-8E45-8DBC99B3A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407" y="4101730"/>
                <a:ext cx="3586019" cy="2756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B99483-921E-4EBF-A8A2-DACAE66634B8}"/>
              </a:ext>
            </a:extLst>
          </p:cNvPr>
          <p:cNvSpPr txBox="1">
            <a:spLocks/>
          </p:cNvSpPr>
          <p:nvPr/>
        </p:nvSpPr>
        <p:spPr>
          <a:xfrm>
            <a:off x="8628771" y="3193244"/>
            <a:ext cx="3179018" cy="58521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Plot</a:t>
            </a:r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algn="ctr"/>
            <a:endParaRPr lang="en-US" sz="1200" cap="all" spc="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cap="all" spc="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3300" i="1" dirty="0">
              <a:latin typeface="Cambria Math" panose="02040503050406030204" pitchFamily="18" charset="0"/>
            </a:endParaRPr>
          </a:p>
          <a:p>
            <a:pPr algn="ctr"/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52D3681-CFF8-41AB-87F1-2BC7D0539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3762702"/>
              </p:ext>
            </p:extLst>
          </p:nvPr>
        </p:nvGraphicFramePr>
        <p:xfrm>
          <a:off x="7921842" y="4036290"/>
          <a:ext cx="4168558" cy="235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40484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1: Unrealistic Numbers of New Infections!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The number of people “susceptible” to the virus monotonically decreases with infection!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18F29-FB5D-41CC-9D77-5434DC5E5975}"/>
              </a:ext>
            </a:extLst>
          </p:cNvPr>
          <p:cNvSpPr txBox="1"/>
          <p:nvPr/>
        </p:nvSpPr>
        <p:spPr>
          <a:xfrm>
            <a:off x="230909" y="3191165"/>
            <a:ext cx="3586018" cy="3422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Strategy: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Keep track of them with S(t)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Increase in I(t) </a:t>
            </a:r>
            <a:r>
              <a:rPr lang="en-US" sz="2000" dirty="0"/>
              <a:t>∝ S% and I(t)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 I’ = - S’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385532-7699-4871-8F3A-B2836AD6E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2991" y="3184524"/>
                <a:ext cx="3586018" cy="3657531"/>
              </a:xfrm>
            </p:spPr>
            <p:txBody>
              <a:bodyPr>
                <a:normAutofit/>
              </a:bodyPr>
              <a:lstStyle/>
              <a:p>
                <a:pPr marL="0" indent="0" algn="ctr" defTabSz="457200">
                  <a:buNone/>
                </a:pP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New Equations:</a:t>
                </a:r>
                <a:br>
                  <a:rPr lang="en-US" sz="2000" b="1" dirty="0">
                    <a:solidFill>
                      <a:prstClr val="black"/>
                    </a:solidFill>
                  </a:rPr>
                </a:b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:endParaRPr lang="en-US" sz="2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385532-7699-4871-8F3A-B2836AD6E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2991" y="3184524"/>
                <a:ext cx="3586018" cy="3657531"/>
              </a:xfrm>
              <a:blipFill>
                <a:blip r:embed="rId2"/>
                <a:stretch>
                  <a:fillRect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E0482E-67C8-40F8-9D1B-039DAF5C551F}"/>
                  </a:ext>
                </a:extLst>
              </p:cNvPr>
              <p:cNvSpPr txBox="1"/>
              <p:nvPr/>
            </p:nvSpPr>
            <p:spPr>
              <a:xfrm>
                <a:off x="8375073" y="3184525"/>
                <a:ext cx="3586018" cy="25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Solution:</a:t>
                </a:r>
              </a:p>
              <a:p>
                <a:endParaRPr lang="en-US" b="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b="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E0482E-67C8-40F8-9D1B-039DAF5C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073" y="3184525"/>
                <a:ext cx="3586018" cy="2583400"/>
              </a:xfrm>
              <a:prstGeom prst="rect">
                <a:avLst/>
              </a:prstGeom>
              <a:blipFill>
                <a:blip r:embed="rId3"/>
                <a:stretch>
                  <a:fillRect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402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8472C4-836A-4C91-B385-50C2286D6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1" t="4460" r="3521" b="10490"/>
          <a:stretch/>
        </p:blipFill>
        <p:spPr>
          <a:xfrm>
            <a:off x="7889009" y="4147128"/>
            <a:ext cx="4302989" cy="27108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2: Unrealistic Numbers of Old Infections!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The number of infected decreases via recovery or death!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18F29-FB5D-41CC-9D77-5434DC5E5975}"/>
              </a:ext>
            </a:extLst>
          </p:cNvPr>
          <p:cNvSpPr txBox="1"/>
          <p:nvPr/>
        </p:nvSpPr>
        <p:spPr>
          <a:xfrm>
            <a:off x="230909" y="3181935"/>
            <a:ext cx="3586018" cy="2431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Strategy: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Keep track of them with R(t)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Decrease in I(t) </a:t>
            </a:r>
            <a:r>
              <a:rPr lang="en-US" sz="2000" dirty="0"/>
              <a:t>∝ I(t)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Increase in R(t) </a:t>
            </a:r>
            <a:r>
              <a:rPr lang="en-US" sz="2000" dirty="0"/>
              <a:t>∝ I(t)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0482E-67C8-40F8-9D1B-039DAF5C551F}"/>
              </a:ext>
            </a:extLst>
          </p:cNvPr>
          <p:cNvSpPr txBox="1"/>
          <p:nvPr/>
        </p:nvSpPr>
        <p:spPr>
          <a:xfrm>
            <a:off x="8375073" y="3175295"/>
            <a:ext cx="35860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Solution: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Nonlinear: No general solution!</a:t>
            </a:r>
          </a:p>
          <a:p>
            <a:endParaRPr lang="en-US" sz="2000" b="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457200">
                  <a:buFont typeface="Tw Cen MT" panose="020B0602020104020603" pitchFamily="34" charset="0"/>
                  <a:buNone/>
                </a:pP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New Equations:</a:t>
                </a:r>
                <a:br>
                  <a:rPr lang="en-US" sz="2000" b="1" dirty="0">
                    <a:solidFill>
                      <a:prstClr val="black"/>
                    </a:solidFill>
                  </a:rPr>
                </a:b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:endParaRPr lang="en-US" sz="2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  <a:blipFill>
                <a:blip r:embed="rId3"/>
                <a:stretch>
                  <a:fillRect t="-4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417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8472C4-836A-4C91-B385-50C2286D6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1" t="4460" r="3521" b="10490"/>
          <a:stretch/>
        </p:blipFill>
        <p:spPr>
          <a:xfrm>
            <a:off x="7889009" y="4147128"/>
            <a:ext cx="4302989" cy="27108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2: Unrealistic Numbers of Old Infections!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The number of infected decreases via recovery or death!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0482E-67C8-40F8-9D1B-039DAF5C551F}"/>
              </a:ext>
            </a:extLst>
          </p:cNvPr>
          <p:cNvSpPr txBox="1"/>
          <p:nvPr/>
        </p:nvSpPr>
        <p:spPr>
          <a:xfrm>
            <a:off x="8375073" y="3175295"/>
            <a:ext cx="35860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Solution: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Nonlinear: No general solution!</a:t>
            </a:r>
          </a:p>
          <a:p>
            <a:endParaRPr lang="en-US" sz="2000" b="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457200">
                  <a:buFont typeface="Tw Cen MT" panose="020B0602020104020603" pitchFamily="34" charset="0"/>
                  <a:buNone/>
                </a:pP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New Equations:</a:t>
                </a:r>
                <a:br>
                  <a:rPr lang="en-US" sz="2000" b="1" dirty="0">
                    <a:solidFill>
                      <a:prstClr val="black"/>
                    </a:solidFill>
                  </a:rPr>
                </a:b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:endParaRPr lang="en-US" sz="2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  <a:blipFill>
                <a:blip r:embed="rId3"/>
                <a:stretch>
                  <a:fillRect t="-4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DDACFE-97BA-4093-9580-F8E3BF100127}"/>
                  </a:ext>
                </a:extLst>
              </p:cNvPr>
              <p:cNvSpPr txBox="1"/>
              <p:nvPr/>
            </p:nvSpPr>
            <p:spPr>
              <a:xfrm>
                <a:off x="434108" y="3290460"/>
                <a:ext cx="4072080" cy="3239655"/>
              </a:xfrm>
              <a:prstGeom prst="homePlate">
                <a:avLst>
                  <a:gd name="adj" fmla="val 23295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“SIR Model”:</a:t>
                </a: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Starting Point for epi models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Special constant:</a:t>
                </a:r>
              </a:p>
              <a:p>
                <a:pPr lvl="1"/>
                <a:r>
                  <a:rPr lang="en-US" sz="2000" b="0" dirty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1600" dirty="0"/>
                  <a:t>      “Basic Reproduction Number”</a:t>
                </a:r>
              </a:p>
              <a:p>
                <a:pPr lvl="1"/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R</a:t>
                </a:r>
                <a:r>
                  <a:rPr lang="en-US" sz="2000" baseline="-25000" dirty="0">
                    <a:solidFill>
                      <a:prstClr val="black"/>
                    </a:solidFill>
                  </a:rPr>
                  <a:t>0</a:t>
                </a:r>
                <a:r>
                  <a:rPr lang="en-US" sz="2000" dirty="0">
                    <a:solidFill>
                      <a:prstClr val="black"/>
                    </a:solidFill>
                  </a:rPr>
                  <a:t> estimates # new infections per current infection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What happens when R</a:t>
                </a:r>
                <a:r>
                  <a:rPr lang="en-US" sz="2000" baseline="-25000" dirty="0">
                    <a:solidFill>
                      <a:prstClr val="black"/>
                    </a:solidFill>
                  </a:rPr>
                  <a:t>0</a:t>
                </a:r>
                <a:r>
                  <a:rPr lang="en-US" sz="2000" dirty="0">
                    <a:solidFill>
                      <a:prstClr val="black"/>
                    </a:solidFill>
                  </a:rPr>
                  <a:t>&lt;1?</a:t>
                </a: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DDACFE-97BA-4093-9580-F8E3BF100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8" y="3290460"/>
                <a:ext cx="4072080" cy="3239655"/>
              </a:xfrm>
              <a:prstGeom prst="homePlate">
                <a:avLst>
                  <a:gd name="adj" fmla="val 23295"/>
                </a:avLst>
              </a:prstGeom>
              <a:blipFill>
                <a:blip r:embed="rId4"/>
                <a:stretch>
                  <a:fillRect l="-1042" t="-2056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2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N: Lots of variations!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Lots of variations to study— invent your own or visit Wikipedia “Compartmental Models in Epidemiology”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42C32-0FE7-4990-86A2-4A62A0CBF61A}"/>
              </a:ext>
            </a:extLst>
          </p:cNvPr>
          <p:cNvSpPr txBox="1"/>
          <p:nvPr/>
        </p:nvSpPr>
        <p:spPr>
          <a:xfrm>
            <a:off x="230909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Realism: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Exposed + </a:t>
            </a:r>
            <a:r>
              <a:rPr lang="en-US" sz="2000" dirty="0"/>
              <a:t>Age classes</a:t>
            </a: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Spatial diffusion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 </a:t>
            </a:r>
            <a:r>
              <a:rPr lang="en-US" sz="2000" dirty="0">
                <a:solidFill>
                  <a:prstClr val="black"/>
                </a:solidFill>
              </a:rPr>
              <a:t>R</a:t>
            </a:r>
            <a:r>
              <a:rPr lang="en-US" sz="2000" baseline="-25000" dirty="0">
                <a:solidFill>
                  <a:prstClr val="black"/>
                </a:solidFill>
              </a:rPr>
              <a:t>0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Seasonal Forcing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Mutant spread (*)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75A6E6-BA32-4DC5-ACF7-0343074405A7}"/>
              </a:ext>
            </a:extLst>
          </p:cNvPr>
          <p:cNvSpPr txBox="1"/>
          <p:nvPr/>
        </p:nvSpPr>
        <p:spPr>
          <a:xfrm>
            <a:off x="4302990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Mitigation: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Quarantine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Contact Tracing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Vaccination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Herd 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8EEC3-C8B1-4285-BDEF-3517A49AE02F}"/>
              </a:ext>
            </a:extLst>
          </p:cNvPr>
          <p:cNvSpPr txBox="1"/>
          <p:nvPr/>
        </p:nvSpPr>
        <p:spPr>
          <a:xfrm>
            <a:off x="8375071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Forecasting: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Resurgent Waves from Imports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Containment </a:t>
            </a:r>
            <a:r>
              <a:rPr lang="en-US" sz="2000" dirty="0" err="1">
                <a:solidFill>
                  <a:prstClr val="black"/>
                </a:solidFill>
              </a:rPr>
              <a:t>v.s</a:t>
            </a:r>
            <a:r>
              <a:rPr lang="en-US" sz="2000" dirty="0">
                <a:solidFill>
                  <a:prstClr val="black"/>
                </a:solidFill>
              </a:rPr>
              <a:t>. Endemic (*)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231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A7E01-A48C-4C12-971F-C1E7FF324AD8}"/>
              </a:ext>
            </a:extLst>
          </p:cNvPr>
          <p:cNvSpPr/>
          <p:nvPr/>
        </p:nvSpPr>
        <p:spPr>
          <a:xfrm>
            <a:off x="2425145" y="2084832"/>
            <a:ext cx="6918038" cy="4187952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Important points:</a:t>
            </a:r>
          </a:p>
          <a:p>
            <a:pPr marL="342900" lvl="0" indent="-34290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prstClr val="black"/>
                </a:solidFill>
              </a:rPr>
              <a:t>The SIR model is a “Mean Field” equation: best applicable to large, dense cities</a:t>
            </a:r>
          </a:p>
          <a:p>
            <a:pPr marL="342900" lvl="0" indent="-34290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prstClr val="black"/>
                </a:solidFill>
              </a:rPr>
              <a:t>Does not capture random stochastic behaviour, or directly tell you about variance</a:t>
            </a:r>
          </a:p>
          <a:p>
            <a:pPr marL="342900" lvl="0" indent="-34290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prstClr val="black"/>
                </a:solidFill>
              </a:rPr>
              <a:t>Long term predictions are likely qualitatively wrong, especially when ignoring spatial diffusion*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E91ECC-149E-4467-AB9F-E15CF06B3866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prstClr val="black"/>
                </a:solidFill>
              </a:rPr>
              <a:t>*(the model has an upper critical dimension of 2 – a subtle technical point beyond the scope of undergraduate level courses!)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44621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Defining a Microscopic Model: Real life is </a:t>
            </a:r>
            <a:r>
              <a:rPr lang="en-US" sz="3000" b="1" u="sng" dirty="0">
                <a:solidFill>
                  <a:prstClr val="black"/>
                </a:solidFill>
                <a:latin typeface="+mj-lt"/>
              </a:rPr>
              <a:t>stochastic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A more realistic simulation needs to account for randomness. </a:t>
            </a:r>
          </a:p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E6242C-6C09-4054-962C-0869A151DA76}"/>
              </a:ext>
            </a:extLst>
          </p:cNvPr>
          <p:cNvGrpSpPr/>
          <p:nvPr/>
        </p:nvGrpSpPr>
        <p:grpSpPr>
          <a:xfrm>
            <a:off x="1204050" y="3754491"/>
            <a:ext cx="9783900" cy="2725483"/>
            <a:chOff x="465000" y="3251200"/>
            <a:chExt cx="11505326" cy="3205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B566B3-F9D1-4F2A-A0E9-E1DB2460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00" y="3570607"/>
              <a:ext cx="1280054" cy="25662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C0E035-D490-40E2-9DE8-5940A8A10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9771" y="4412410"/>
              <a:ext cx="422418" cy="846847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0E67E6-5712-46A6-82AA-3618DEE972E3}"/>
                </a:ext>
              </a:extLst>
            </p:cNvPr>
            <p:cNvGrpSpPr/>
            <p:nvPr/>
          </p:nvGrpSpPr>
          <p:grpSpPr>
            <a:xfrm>
              <a:off x="8550174" y="3988986"/>
              <a:ext cx="422418" cy="1747399"/>
              <a:chOff x="2987490" y="3246450"/>
              <a:chExt cx="422418" cy="174739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C694A45-A4E5-4458-81B7-A2D508528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7490" y="4147002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858EB75-7B06-4DA7-8643-482EB1C5C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7490" y="3246450"/>
                <a:ext cx="422418" cy="846847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7E0129-0229-4491-A285-4A8D22A31ACB}"/>
                </a:ext>
              </a:extLst>
            </p:cNvPr>
            <p:cNvGrpSpPr/>
            <p:nvPr/>
          </p:nvGrpSpPr>
          <p:grpSpPr>
            <a:xfrm>
              <a:off x="10594056" y="3565563"/>
              <a:ext cx="422418" cy="2571248"/>
              <a:chOff x="2976629" y="2823027"/>
              <a:chExt cx="422418" cy="257124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B22D181-7A1E-4FF1-BE48-96C1C0DAA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6629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D806C9F-036C-48BE-90D5-C43C69094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6629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FAED8C3-C489-4083-AEAA-80C62F28A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6629" y="2823027"/>
                <a:ext cx="422418" cy="846847"/>
              </a:xfrm>
              <a:prstGeom prst="rect">
                <a:avLst/>
              </a:prstGeom>
            </p:spPr>
          </p:pic>
        </p:grpSp>
        <p:sp>
          <p:nvSpPr>
            <p:cNvPr id="3" name="Double Bracket 2">
              <a:extLst>
                <a:ext uri="{FF2B5EF4-FFF2-40B4-BE49-F238E27FC236}">
                  <a16:creationId xmlns:a16="http://schemas.microsoft.com/office/drawing/2014/main" id="{23D54D75-35C8-4337-B887-5F84324BF0F5}"/>
                </a:ext>
              </a:extLst>
            </p:cNvPr>
            <p:cNvSpPr/>
            <p:nvPr/>
          </p:nvSpPr>
          <p:spPr>
            <a:xfrm>
              <a:off x="3971636" y="3251200"/>
              <a:ext cx="7998690" cy="3205018"/>
            </a:xfrm>
            <a:prstGeom prst="bracketPair">
              <a:avLst>
                <a:gd name="adj" fmla="val 1407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14E8D4B-2EF5-45DB-BDB0-4FBE1A4FD731}"/>
                    </a:ext>
                  </a:extLst>
                </p:cNvPr>
                <p:cNvSpPr txBox="1"/>
                <p:nvPr/>
              </p:nvSpPr>
              <p:spPr>
                <a:xfrm>
                  <a:off x="5107259" y="4751039"/>
                  <a:ext cx="12620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14E8D4B-2EF5-45DB-BDB0-4FBE1A4FD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7259" y="4751039"/>
                  <a:ext cx="126207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818" t="-2564" r="-21023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93FC12-F8EC-434F-87B9-0F101B740661}"/>
                    </a:ext>
                  </a:extLst>
                </p:cNvPr>
                <p:cNvSpPr txBox="1"/>
                <p:nvPr/>
              </p:nvSpPr>
              <p:spPr>
                <a:xfrm>
                  <a:off x="7052901" y="4751039"/>
                  <a:ext cx="1313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93FC12-F8EC-434F-87B9-0F101B740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901" y="4751039"/>
                  <a:ext cx="131337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104" t="-2564" r="-20765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626A5B-9BC0-4853-B3FE-8C37513D7AE3}"/>
                    </a:ext>
                  </a:extLst>
                </p:cNvPr>
                <p:cNvSpPr txBox="1"/>
                <p:nvPr/>
              </p:nvSpPr>
              <p:spPr>
                <a:xfrm>
                  <a:off x="9193795" y="4751040"/>
                  <a:ext cx="1313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626A5B-9BC0-4853-B3FE-8C37513D7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795" y="4751040"/>
                  <a:ext cx="131337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557" t="-2564" r="-20765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7C57E8C-A3FF-4152-8059-3F73BF1DA3BF}"/>
                    </a:ext>
                  </a:extLst>
                </p:cNvPr>
                <p:cNvSpPr txBox="1"/>
                <p:nvPr/>
              </p:nvSpPr>
              <p:spPr>
                <a:xfrm>
                  <a:off x="11029102" y="4753147"/>
                  <a:ext cx="6540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7C57E8C-A3FF-4152-8059-3F73BF1DA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9102" y="4753147"/>
                  <a:ext cx="65402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187" r="-9890" b="-256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E67BCBA-9F59-4DC3-97F8-69DEF859FFDC}"/>
                    </a:ext>
                  </a:extLst>
                </p:cNvPr>
                <p:cNvSpPr txBox="1"/>
                <p:nvPr/>
              </p:nvSpPr>
              <p:spPr>
                <a:xfrm>
                  <a:off x="4067911" y="4751039"/>
                  <a:ext cx="9350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E67BCBA-9F59-4DC3-97F8-69DEF859F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911" y="4751039"/>
                  <a:ext cx="93506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924" t="-2564" r="-22137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00F9D67-49AD-4A8C-B8E1-2A38BA5384CF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745054" y="4853709"/>
              <a:ext cx="1838655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4CFF8B-B837-4136-BD4C-1A57C832CA18}"/>
              </a:ext>
            </a:extLst>
          </p:cNvPr>
          <p:cNvSpPr txBox="1"/>
          <p:nvPr/>
        </p:nvSpPr>
        <p:spPr>
          <a:xfrm>
            <a:off x="5450953" y="6326550"/>
            <a:ext cx="473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outcomes with different probabilities!</a:t>
            </a:r>
          </a:p>
        </p:txBody>
      </p:sp>
    </p:spTree>
    <p:extLst>
      <p:ext uri="{BB962C8B-B14F-4D97-AF65-F5344CB8AC3E}">
        <p14:creationId xmlns:p14="http://schemas.microsoft.com/office/powerpoint/2010/main" val="216344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2B13-E47C-4DF1-BDDD-D539119C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CoronaViruses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D8BAC1-ABDC-4B4F-BC78-CDB61DBE2F64}"/>
              </a:ext>
            </a:extLst>
          </p:cNvPr>
          <p:cNvGrpSpPr/>
          <p:nvPr/>
        </p:nvGrpSpPr>
        <p:grpSpPr>
          <a:xfrm>
            <a:off x="0" y="489976"/>
            <a:ext cx="12178133" cy="2817976"/>
            <a:chOff x="0" y="2084832"/>
            <a:chExt cx="12262957" cy="28376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C7845D-62C5-4B56-BB11-B76FB82A8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0063" y="2084832"/>
              <a:ext cx="3300065" cy="28376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2653FA-8CC1-4977-9E8D-C25140F4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126" y="2084832"/>
              <a:ext cx="2835829" cy="283760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248C6C-A9EE-4F3B-BE5E-3FC768A8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84832"/>
              <a:ext cx="3300063" cy="28376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7508DD-7C93-4D9D-8838-FCFCA0A76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3318"/>
            <a:stretch/>
          </p:blipFill>
          <p:spPr>
            <a:xfrm rot="5400000">
              <a:off x="9430653" y="2079533"/>
              <a:ext cx="2827006" cy="28376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2F43D4-1D14-42B4-8A30-D30629CE80CD}"/>
              </a:ext>
            </a:extLst>
          </p:cNvPr>
          <p:cNvGrpSpPr/>
          <p:nvPr/>
        </p:nvGrpSpPr>
        <p:grpSpPr>
          <a:xfrm>
            <a:off x="13867" y="3240944"/>
            <a:ext cx="12165471" cy="3056058"/>
            <a:chOff x="298047" y="4654083"/>
            <a:chExt cx="11893953" cy="29878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20C36E7-3D37-40B2-ADC0-9BE6F17E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7236" y="4662744"/>
              <a:ext cx="2944197" cy="296482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0E2F4C-D6A7-462F-A045-A0EC631A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047" y="4662744"/>
              <a:ext cx="2979189" cy="29791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EEB8BA3-8CA4-4915-A91F-CFCEF5DF1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1433" y="4654083"/>
              <a:ext cx="2998860" cy="29734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C761D9E-D8B6-47A9-8A36-278425B3C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11634" y="4662745"/>
              <a:ext cx="2980366" cy="2964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674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Revisit simple exponential growth</a:t>
            </a:r>
            <a:br>
              <a:rPr lang="en-US" sz="3000" u="sng" dirty="0">
                <a:solidFill>
                  <a:prstClr val="black"/>
                </a:solidFill>
                <a:latin typeface="+mj-lt"/>
              </a:rPr>
            </a:br>
            <a:r>
              <a:rPr lang="en-US" sz="3000" dirty="0">
                <a:solidFill>
                  <a:prstClr val="black"/>
                </a:solidFill>
                <a:latin typeface="+mj-lt"/>
              </a:rPr>
              <a:t>	            </a:t>
            </a:r>
            <a:r>
              <a:rPr lang="en-US" sz="2200" dirty="0">
                <a:solidFill>
                  <a:prstClr val="black"/>
                </a:solidFill>
              </a:rPr>
              <a:t>Let’s learn to define a model stochastically through a </a:t>
            </a:r>
            <a:r>
              <a:rPr lang="en-US" sz="2200" i="1" dirty="0">
                <a:solidFill>
                  <a:prstClr val="black"/>
                </a:solidFill>
              </a:rPr>
              <a:t>master equation. Recall: 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67F84B-976D-47FD-BCD7-24587B2CEC9D}"/>
              </a:ext>
            </a:extLst>
          </p:cNvPr>
          <p:cNvSpPr txBox="1"/>
          <p:nvPr/>
        </p:nvSpPr>
        <p:spPr>
          <a:xfrm>
            <a:off x="0" y="3342567"/>
            <a:ext cx="6095999" cy="3515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Components of a Stochastic Model: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set of possible states</a:t>
            </a:r>
            <a:br>
              <a:rPr lang="en-US" sz="2000" dirty="0">
                <a:solidFill>
                  <a:prstClr val="black"/>
                </a:solidFill>
              </a:rPr>
            </a:b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Probability per unit time (rate) of transitions between two given states</a:t>
            </a:r>
            <a:endParaRPr lang="en-US" sz="2000" dirty="0"/>
          </a:p>
          <a:p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Probability of being in a given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4952BF-B69D-47C7-97DB-BE591E2E972A}"/>
                  </a:ext>
                </a:extLst>
              </p:cNvPr>
              <p:cNvSpPr txBox="1"/>
              <p:nvPr/>
            </p:nvSpPr>
            <p:spPr>
              <a:xfrm>
                <a:off x="6100618" y="3337941"/>
                <a:ext cx="6091382" cy="351543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In simple Exp growth:</a:t>
                </a:r>
              </a:p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The states are labeled by the # of infected, I</a:t>
                </a:r>
                <a:br>
                  <a:rPr lang="en-US" sz="2000" dirty="0">
                    <a:solidFill>
                      <a:prstClr val="black"/>
                    </a:solidFill>
                  </a:rPr>
                </a:br>
                <a:endParaRPr lang="en-US" sz="2000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Transition probability from a state I to a state I+1:</a:t>
                </a: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br>
                  <a:rPr lang="en-US" sz="2000" dirty="0">
                    <a:solidFill>
                      <a:prstClr val="black"/>
                    </a:solidFill>
                  </a:rPr>
                </a:b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probability of being in state I at time t</a:t>
                </a:r>
                <a:endParaRPr lang="en-US" sz="2000" baseline="-25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4952BF-B69D-47C7-97DB-BE591E2E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3337941"/>
                <a:ext cx="6091382" cy="3515433"/>
              </a:xfrm>
              <a:prstGeom prst="rect">
                <a:avLst/>
              </a:prstGeom>
              <a:blipFill>
                <a:blip r:embed="rId2"/>
                <a:stretch>
                  <a:fillRect t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2B6FD6-D421-4984-A30A-BD16F6D01BA2}"/>
                  </a:ext>
                </a:extLst>
              </p:cNvPr>
              <p:cNvSpPr/>
              <p:nvPr/>
            </p:nvSpPr>
            <p:spPr>
              <a:xfrm>
                <a:off x="5162955" y="2803351"/>
                <a:ext cx="1866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2B6FD6-D421-4984-A30A-BD16F6D01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955" y="2803351"/>
                <a:ext cx="18660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87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Markov Assumption: This can only depend on the state of the system immediately before time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E58BCB-3025-4C34-8166-3734FD14CE3E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E58BCB-3025-4C34-8166-3734FD14C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2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684C0-83EB-4106-91F7-31AD859032FB}"/>
                  </a:ext>
                </a:extLst>
              </p:cNvPr>
              <p:cNvSpPr txBox="1"/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684C0-83EB-4106-91F7-31AD85903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180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3A97C-258A-417D-91AD-150E6B53027D}"/>
                  </a:ext>
                </a:extLst>
              </p:cNvPr>
              <p:cNvSpPr txBox="1"/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3A97C-258A-417D-91AD-150E6B530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920B8D-CFEF-4B4F-9BB7-678B84A9E8EC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920B8D-CFEF-4B4F-9BB7-678B84A9E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049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52DA7-FB4C-4CC3-BC51-06B6EEDE6B5F}"/>
                  </a:ext>
                </a:extLst>
              </p:cNvPr>
              <p:cNvSpPr txBox="1"/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52DA7-FB4C-4CC3-BC51-06B6EEDE6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2DA33E-FAAD-41DC-81A7-010F10431F7D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2DA33E-FAAD-41DC-81A7-010F10431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128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B1A5A-D6AA-49FA-9A7B-463BFF5AE1E5}"/>
                  </a:ext>
                </a:extLst>
              </p:cNvPr>
              <p:cNvSpPr txBox="1"/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B1A5A-D6AA-49FA-9A7B-463BFF5A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2521B-8A5E-4BB8-A5CC-E21605C26070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2521B-8A5E-4BB8-A5CC-E21605C26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16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8F0A1A-0233-4939-883C-5B37051F7880}"/>
                  </a:ext>
                </a:extLst>
              </p:cNvPr>
              <p:cNvSpPr txBox="1"/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just the probability that nothing happens in a time </a:t>
                </a:r>
                <a:r>
                  <a:rPr lang="en-US" dirty="0" err="1"/>
                  <a:t>δt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8F0A1A-0233-4939-883C-5B37051F7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blipFill>
                <a:blip r:embed="rId3"/>
                <a:stretch>
                  <a:fillRect l="-1560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3CFF6FD7-E531-46B8-90FA-A9AF115B908B}"/>
              </a:ext>
            </a:extLst>
          </p:cNvPr>
          <p:cNvSpPr/>
          <p:nvPr/>
        </p:nvSpPr>
        <p:spPr>
          <a:xfrm rot="16200000">
            <a:off x="3607383" y="4856603"/>
            <a:ext cx="360218" cy="84974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3E9C97-561E-4274-A895-DCC6655545F3}"/>
                  </a:ext>
                </a:extLst>
              </p:cNvPr>
              <p:cNvSpPr txBox="1"/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that we gain a new infected is proportional to number of infected: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3E9C97-561E-4274-A895-DCC665554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blipFill>
                <a:blip r:embed="rId4"/>
                <a:stretch>
                  <a:fillRect l="-1386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93E0F34A-4214-448D-8647-F4F26F092C5B}"/>
              </a:ext>
            </a:extLst>
          </p:cNvPr>
          <p:cNvSpPr/>
          <p:nvPr/>
        </p:nvSpPr>
        <p:spPr>
          <a:xfrm rot="5400000">
            <a:off x="1229644" y="4185364"/>
            <a:ext cx="316246" cy="77123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29525D-3299-45E7-A685-42E69638A746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29525D-3299-45E7-A685-42E69638A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5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6CDF1-0E1C-44DB-B55C-A226BDA8C89B}"/>
                  </a:ext>
                </a:extLst>
              </p:cNvPr>
              <p:cNvSpPr txBox="1"/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6CDF1-0E1C-44DB-B55C-A226BDA8C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blipFill>
                <a:blip r:embed="rId6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68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83B91A-7AE9-4FC7-A1AC-5A4C01CDAB50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83B91A-7AE9-4FC7-A1AC-5A4C01CDA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3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89E22C-72E3-41AE-B971-AB75926CF765}"/>
                  </a:ext>
                </a:extLst>
              </p:cNvPr>
              <p:cNvSpPr txBox="1"/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just the probability that nothing happens in a time </a:t>
                </a:r>
                <a:r>
                  <a:rPr lang="en-US" dirty="0" err="1"/>
                  <a:t>δt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89E22C-72E3-41AE-B971-AB75926CF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blipFill>
                <a:blip r:embed="rId4"/>
                <a:stretch>
                  <a:fillRect l="-1560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>
            <a:extLst>
              <a:ext uri="{FF2B5EF4-FFF2-40B4-BE49-F238E27FC236}">
                <a16:creationId xmlns:a16="http://schemas.microsoft.com/office/drawing/2014/main" id="{73DEA3BA-C89E-4DF9-97C6-B3EBA78F63F2}"/>
              </a:ext>
            </a:extLst>
          </p:cNvPr>
          <p:cNvSpPr/>
          <p:nvPr/>
        </p:nvSpPr>
        <p:spPr>
          <a:xfrm rot="16200000">
            <a:off x="3921708" y="4856603"/>
            <a:ext cx="360218" cy="84974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F8465-DF68-4CCF-9DFA-EBD0A0FACA36}"/>
                  </a:ext>
                </a:extLst>
              </p:cNvPr>
              <p:cNvSpPr txBox="1"/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that we gain a new infected is proportional to number of infected: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F8465-DF68-4CCF-9DFA-EBD0A0FAC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blipFill>
                <a:blip r:embed="rId5"/>
                <a:stretch>
                  <a:fillRect l="-1386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205ABE6B-BFF8-4A3C-BC15-62FCD6906387}"/>
              </a:ext>
            </a:extLst>
          </p:cNvPr>
          <p:cNvSpPr/>
          <p:nvPr/>
        </p:nvSpPr>
        <p:spPr>
          <a:xfrm rot="5400000">
            <a:off x="1229644" y="4185364"/>
            <a:ext cx="316246" cy="77123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91CE6F-DB26-4279-AA8E-18D04D3E08B9}"/>
                  </a:ext>
                </a:extLst>
              </p:cNvPr>
              <p:cNvSpPr txBox="1"/>
              <p:nvPr/>
            </p:nvSpPr>
            <p:spPr>
              <a:xfrm>
                <a:off x="189346" y="4729106"/>
                <a:ext cx="5670680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+(1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91CE6F-DB26-4279-AA8E-18D04D3E0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29106"/>
                <a:ext cx="5670680" cy="415549"/>
              </a:xfrm>
              <a:prstGeom prst="rect">
                <a:avLst/>
              </a:prstGeom>
              <a:blipFill>
                <a:blip r:embed="rId6"/>
                <a:stretch>
                  <a:fillRect l="-1398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988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Rearrange the equation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Left hand side is the definition of a derivative, take limit</a:t>
            </a:r>
            <a:br>
              <a:rPr lang="en-US" sz="2000" dirty="0">
                <a:solidFill>
                  <a:prstClr val="black"/>
                </a:solidFill>
              </a:rPr>
            </a:br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Result is a “Master Equation”</a:t>
            </a: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531223-3A45-4C4C-8B7A-8EC3683D16BE}"/>
                  </a:ext>
                </a:extLst>
              </p:cNvPr>
              <p:cNvSpPr txBox="1"/>
              <p:nvPr/>
            </p:nvSpPr>
            <p:spPr>
              <a:xfrm>
                <a:off x="-1" y="4375771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531223-3A45-4C4C-8B7A-8EC3683D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375771"/>
                <a:ext cx="6086763" cy="426380"/>
              </a:xfrm>
              <a:prstGeom prst="rect">
                <a:avLst/>
              </a:prstGeom>
              <a:blipFill>
                <a:blip r:embed="rId2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9237" y="5572349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" y="5572349"/>
                <a:ext cx="6086763" cy="426380"/>
              </a:xfrm>
              <a:prstGeom prst="rect">
                <a:avLst/>
              </a:prstGeo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906525-7AEA-49AC-86C0-18A1596E289C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906525-7AEA-49AC-86C0-18A1596E2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2BD8FA-B5EB-4F66-8BFC-58BE76B052AA}"/>
                  </a:ext>
                </a:extLst>
              </p:cNvPr>
              <p:cNvSpPr txBox="1"/>
              <p:nvPr/>
            </p:nvSpPr>
            <p:spPr>
              <a:xfrm>
                <a:off x="-1" y="3283295"/>
                <a:ext cx="6086763" cy="397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+(1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2BD8FA-B5EB-4F66-8BFC-58BE76B05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283295"/>
                <a:ext cx="6086763" cy="397398"/>
              </a:xfrm>
              <a:prstGeom prst="rect">
                <a:avLst/>
              </a:prstGeom>
              <a:blipFill>
                <a:blip r:embed="rId5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004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Expectation value (avg) is defined as </a:t>
                </a: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Shift indices</a:t>
                </a:r>
                <a:br>
                  <a:rPr lang="en-US" sz="2000" dirty="0">
                    <a:solidFill>
                      <a:prstClr val="black"/>
                    </a:solidFill>
                  </a:rPr>
                </a:br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Simplify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Woah!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blipFill>
                <a:blip r:embed="rId2"/>
                <a:stretch>
                  <a:fillRect l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average solution is the ODE: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We take a quick detour to demonstrate that the mean solution is equivalent to the simple epi ODE</a:t>
            </a:r>
            <a:endParaRPr lang="en-US" sz="2200" i="1" dirty="0">
              <a:solidFill>
                <a:prstClr val="black"/>
              </a:solidFill>
            </a:endParaRP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347528-CF17-42EC-AD09-74F896F6699A}"/>
                  </a:ext>
                </a:extLst>
              </p:cNvPr>
              <p:cNvSpPr txBox="1"/>
              <p:nvPr/>
            </p:nvSpPr>
            <p:spPr>
              <a:xfrm>
                <a:off x="0" y="3983657"/>
                <a:ext cx="6262256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nary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347528-CF17-42EC-AD09-74F896F66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83657"/>
                <a:ext cx="6262256" cy="426380"/>
              </a:xfrm>
              <a:prstGeom prst="rect">
                <a:avLst/>
              </a:prstGeom>
              <a:blipFill>
                <a:blip r:embed="rId4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790FED-D90A-4719-B633-8BDFDFF30959}"/>
                  </a:ext>
                </a:extLst>
              </p:cNvPr>
              <p:cNvSpPr txBox="1"/>
              <p:nvPr/>
            </p:nvSpPr>
            <p:spPr>
              <a:xfrm>
                <a:off x="2484582" y="4796688"/>
                <a:ext cx="3611418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1)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790FED-D90A-4719-B633-8BDFDFF3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82" y="4796688"/>
                <a:ext cx="3611418" cy="426380"/>
              </a:xfrm>
              <a:prstGeom prst="rect">
                <a:avLst/>
              </a:prstGeom>
              <a:blipFill>
                <a:blip r:embed="rId5"/>
                <a:stretch>
                  <a:fillRect b="-3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DB25ED-D1F5-4D1B-982F-5AFD7A681B59}"/>
                  </a:ext>
                </a:extLst>
              </p:cNvPr>
              <p:cNvSpPr txBox="1"/>
              <p:nvPr/>
            </p:nvSpPr>
            <p:spPr>
              <a:xfrm>
                <a:off x="2484582" y="5563539"/>
                <a:ext cx="4248728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DB25ED-D1F5-4D1B-982F-5AFD7A681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82" y="5563539"/>
                <a:ext cx="4248728" cy="426380"/>
              </a:xfrm>
              <a:prstGeom prst="rect">
                <a:avLst/>
              </a:prstGeom>
              <a:blipFill>
                <a:blip r:embed="rId6"/>
                <a:stretch>
                  <a:fillRect b="-3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236CD5-0B61-4FB3-93E1-99895A7A9532}"/>
                  </a:ext>
                </a:extLst>
              </p:cNvPr>
              <p:cNvSpPr txBox="1"/>
              <p:nvPr/>
            </p:nvSpPr>
            <p:spPr>
              <a:xfrm>
                <a:off x="1736436" y="6315642"/>
                <a:ext cx="1496292" cy="34526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236CD5-0B61-4FB3-93E1-99895A7A9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36" y="6315642"/>
                <a:ext cx="1496292" cy="345264"/>
              </a:xfrm>
              <a:prstGeom prst="rect">
                <a:avLst/>
              </a:prstGeom>
              <a:blipFill>
                <a:blip r:embed="rId7"/>
                <a:stretch>
                  <a:fillRect r="-403" b="-6667"/>
                </a:stretch>
              </a:blip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107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Probabilities for particular states can be calculated recursively. 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b="1" dirty="0">
                    <a:solidFill>
                      <a:prstClr val="black"/>
                    </a:solidFill>
                  </a:rPr>
                  <a:t>Example 1</a:t>
                </a:r>
                <a:r>
                  <a:rPr lang="en-US" sz="2000" dirty="0">
                    <a:solidFill>
                      <a:prstClr val="black"/>
                    </a:solidFill>
                  </a:rPr>
                  <a:t>: Probability that I=1 at time t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Solving ODE with known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(0)=1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blipFill>
                <a:blip r:embed="rId2"/>
                <a:stretch>
                  <a:fillRect l="-1001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Aptly named, the Master Equation is all that’s needed to calculate any statistical quantity</a:t>
            </a:r>
            <a:endParaRPr lang="en-US" sz="2200" i="1" dirty="0">
              <a:solidFill>
                <a:prstClr val="black"/>
              </a:solidFill>
            </a:endParaRP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/>
              <p:nvPr/>
            </p:nvSpPr>
            <p:spPr>
              <a:xfrm>
                <a:off x="1293091" y="4601032"/>
                <a:ext cx="4798291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1" y="4601032"/>
                <a:ext cx="4798291" cy="426380"/>
              </a:xfrm>
              <a:prstGeom prst="rect">
                <a:avLst/>
              </a:prstGeo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/>
              <p:nvPr/>
            </p:nvSpPr>
            <p:spPr>
              <a:xfrm>
                <a:off x="2105891" y="5238503"/>
                <a:ext cx="3985491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91" y="5238503"/>
                <a:ext cx="3985491" cy="426380"/>
              </a:xfrm>
              <a:prstGeom prst="rect">
                <a:avLst/>
              </a:prstGeom>
              <a:blipFill>
                <a:blip r:embed="rId4"/>
                <a:stretch>
                  <a:fillRect l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/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blipFill>
                <a:blip r:embed="rId5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5B45B3-209B-4B0B-AAD1-FC9DB14BFF69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5B45B3-209B-4B0B-AAD1-FC9DB14BF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6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09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7214F-DD54-45AB-B9A9-79E9C0C590FC}"/>
              </a:ext>
            </a:extLst>
          </p:cNvPr>
          <p:cNvSpPr/>
          <p:nvPr/>
        </p:nvSpPr>
        <p:spPr>
          <a:xfrm>
            <a:off x="3738562" y="4438649"/>
            <a:ext cx="4714875" cy="17430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32B13-E47C-4DF1-BDDD-D539119C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1BFA8-A222-4DCB-802E-5F9AAC34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963" y="2163699"/>
            <a:ext cx="9720071" cy="402336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The COVID19 pandemic originated near Hubei province, China sometime around November 2019 according to phylogenetic analyses.</a:t>
            </a:r>
          </a:p>
          <a:p>
            <a:pPr algn="ctr"/>
            <a:r>
              <a:rPr lang="en-US" dirty="0"/>
              <a:t>The first identified case occurred in December 2019 in Wuhan. 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sz="2400" i="1" dirty="0"/>
              <a:t>As of today there are:</a:t>
            </a:r>
          </a:p>
          <a:p>
            <a:pPr algn="ctr"/>
            <a:endParaRPr lang="en-US" sz="2400" i="1" dirty="0"/>
          </a:p>
          <a:p>
            <a:pPr algn="ctr"/>
            <a:r>
              <a:rPr lang="en-US" b="1" dirty="0"/>
              <a:t>2,543,327</a:t>
            </a:r>
            <a:r>
              <a:rPr lang="en-US" dirty="0"/>
              <a:t> cumulative confirmed cases</a:t>
            </a:r>
          </a:p>
          <a:p>
            <a:pPr algn="ctr"/>
            <a:r>
              <a:rPr lang="en-US" b="1" dirty="0"/>
              <a:t>176,527</a:t>
            </a:r>
            <a:r>
              <a:rPr lang="en-US" dirty="0"/>
              <a:t> cumulative deaths</a:t>
            </a:r>
          </a:p>
          <a:p>
            <a:pPr algn="ctr"/>
            <a:r>
              <a:rPr lang="en-US" b="1" dirty="0"/>
              <a:t>686,440</a:t>
            </a:r>
            <a:r>
              <a:rPr lang="en-US" dirty="0"/>
              <a:t> recoveries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4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Probabilities for particular states can be calculated recursively. 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b="1" dirty="0">
                    <a:solidFill>
                      <a:prstClr val="black"/>
                    </a:solidFill>
                  </a:rPr>
                  <a:t>Example 2</a:t>
                </a:r>
                <a:r>
                  <a:rPr lang="en-US" sz="2000" dirty="0">
                    <a:solidFill>
                      <a:prstClr val="black"/>
                    </a:solidFill>
                  </a:rPr>
                  <a:t>: Probability that I=2 at time t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Solving ODE with known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(0)=1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(Hint: For any n, the result will be Poisson Statistics!)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blipFill>
                <a:blip r:embed="rId2"/>
                <a:stretch>
                  <a:fillRect l="-1001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Aptly named, the Master Equation is all that’s needed to calculate any statistical quantity</a:t>
            </a:r>
            <a:endParaRPr lang="en-US" sz="2200" i="1" dirty="0">
              <a:solidFill>
                <a:prstClr val="black"/>
              </a:solidFill>
            </a:endParaRP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/>
              <p:nvPr/>
            </p:nvSpPr>
            <p:spPr>
              <a:xfrm>
                <a:off x="1357745" y="4601032"/>
                <a:ext cx="4733637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745" y="4601032"/>
                <a:ext cx="4733637" cy="426380"/>
              </a:xfrm>
              <a:prstGeom prst="rect">
                <a:avLst/>
              </a:prstGeom>
              <a:blipFill>
                <a:blip r:embed="rId3"/>
                <a:stretch>
                  <a:fillRect l="-12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/>
              <p:nvPr/>
            </p:nvSpPr>
            <p:spPr>
              <a:xfrm>
                <a:off x="2179782" y="5238503"/>
                <a:ext cx="3911600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82" y="5238503"/>
                <a:ext cx="3911600" cy="426380"/>
              </a:xfrm>
              <a:prstGeom prst="rect">
                <a:avLst/>
              </a:prstGeom>
              <a:blipFill>
                <a:blip r:embed="rId4"/>
                <a:stretch>
                  <a:fillRect l="-1404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/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blipFill>
                <a:blip r:embed="rId5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5DC61-9B7F-47DE-930D-3EEF3F82C9AA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5DC61-9B7F-47DE-930D-3EEF3F82C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6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507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Once you have the Master Equation, you merely have to translate it to code.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These are extremely useful tools for any simulation work.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Most importantly, the Master Equation is an </a:t>
            </a:r>
            <a:r>
              <a:rPr lang="en-US" sz="2200" i="1" dirty="0">
                <a:solidFill>
                  <a:prstClr val="black"/>
                </a:solidFill>
              </a:rPr>
              <a:t>Algorithm</a:t>
            </a: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12919-2D8F-4DB5-9C56-B9556A702DC5}"/>
              </a:ext>
            </a:extLst>
          </p:cNvPr>
          <p:cNvSpPr txBox="1"/>
          <p:nvPr/>
        </p:nvSpPr>
        <p:spPr>
          <a:xfrm>
            <a:off x="1071419" y="4738254"/>
            <a:ext cx="3953164" cy="1384995"/>
          </a:xfrm>
          <a:prstGeom prst="rect">
            <a:avLst/>
          </a:prstGeom>
          <a:solidFill>
            <a:srgbClr val="4D4D4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t in range(1,t_max):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random_number = random.random()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random_number&gt;(1-k*I[t-1]):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I[t]= I[t-1]+1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I[t]=I[t-1]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CF1676-795F-4702-9EE5-53A3865D7EAA}"/>
              </a:ext>
            </a:extLst>
          </p:cNvPr>
          <p:cNvCxnSpPr/>
          <p:nvPr/>
        </p:nvCxnSpPr>
        <p:spPr>
          <a:xfrm>
            <a:off x="3043381" y="4054764"/>
            <a:ext cx="0" cy="489527"/>
          </a:xfrm>
          <a:prstGeom prst="straightConnector1">
            <a:avLst/>
          </a:prstGeom>
          <a:ln w="603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097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It looks complicated but deriving this following the simple case is an instructive and clarifying exercise.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This will be the starting point for your algorithm!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Once you understand how to derive this, developing variations will be simple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blipFill>
                <a:blip r:embed="rId2"/>
                <a:stretch>
                  <a:fillRect l="-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SIR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Be sure to derive this in the group notebook!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64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3112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u="sng" dirty="0">
                <a:solidFill>
                  <a:prstClr val="black"/>
                </a:solidFill>
              </a:rPr>
              <a:t>Suggested Variations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Same as ODE version, sans the spatial dependence (this is a shockingly difficult extension)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Statistical analysis is easy, can show how variance changes with different initial conditions, extensions</a:t>
            </a:r>
          </a:p>
          <a:p>
            <a:pPr algn="ctr"/>
            <a:endParaRPr lang="en-US" sz="2000" dirty="0">
              <a:solidFill>
                <a:prstClr val="black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Stochastic mutant growth and spread (*)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More advanced studies (potentially </a:t>
            </a:r>
            <a:r>
              <a:rPr lang="en-US" sz="2000" b="1" dirty="0">
                <a:solidFill>
                  <a:prstClr val="black"/>
                </a:solidFill>
              </a:rPr>
              <a:t>publication worthy</a:t>
            </a:r>
            <a:r>
              <a:rPr lang="en-US" sz="2000" dirty="0">
                <a:solidFill>
                  <a:prstClr val="black"/>
                </a:solidFill>
              </a:rPr>
              <a:t>) for highly motivated students with programming experience are possible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SIR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Be sure to derive this in the group notebook!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505ACF-55A5-4833-B6EA-8BE836D37E2B}"/>
                  </a:ext>
                </a:extLst>
              </p:cNvPr>
              <p:cNvSpPr txBox="1"/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505ACF-55A5-4833-B6EA-8BE836D37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blipFill>
                <a:blip r:embed="rId2"/>
                <a:stretch>
                  <a:fillRect l="-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038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49B4-B126-43AA-B36B-471FA442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9C6EF-8F83-4BCB-8F28-B6CA552C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1" cy="431144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!! Decide which method you want to pursue !!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the Group Notebook:</a:t>
            </a:r>
          </a:p>
          <a:p>
            <a:pPr lvl="1"/>
            <a:r>
              <a:rPr lang="en-US" dirty="0"/>
              <a:t>Derive SI and SIR models (ODE people)</a:t>
            </a:r>
          </a:p>
          <a:p>
            <a:pPr lvl="1"/>
            <a:r>
              <a:rPr lang="en-US" dirty="0"/>
              <a:t>Derive their Master Equations (Markov people)</a:t>
            </a:r>
          </a:p>
          <a:p>
            <a:pPr lvl="1"/>
            <a:r>
              <a:rPr lang="en-US" dirty="0"/>
              <a:t>Research possible implementations (ODE) or devise a for-loop in pseudocode (Markov) and summarize how these work, possible issues etc.</a:t>
            </a:r>
          </a:p>
          <a:p>
            <a:pPr lvl="1"/>
            <a:r>
              <a:rPr lang="en-US" dirty="0"/>
              <a:t>Find some sources of data that you will later compare your model to</a:t>
            </a:r>
          </a:p>
          <a:p>
            <a:pPr lvl="1"/>
            <a:r>
              <a:rPr lang="en-US" dirty="0"/>
              <a:t>Do some writing to summarize the project so e.g. another person in this course would be able to follow the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 your own:</a:t>
            </a:r>
          </a:p>
          <a:p>
            <a:pPr lvl="1"/>
            <a:r>
              <a:rPr lang="en-US" dirty="0"/>
              <a:t>Start working on your basic algorithm and test proposed approaches</a:t>
            </a:r>
          </a:p>
          <a:p>
            <a:pPr lvl="1"/>
            <a:r>
              <a:rPr lang="en-US" dirty="0"/>
              <a:t>Try to write good code that is well-commented can be augmented easily</a:t>
            </a:r>
          </a:p>
          <a:p>
            <a:pPr lvl="1"/>
            <a:r>
              <a:rPr lang="en-US" dirty="0"/>
              <a:t>Try to get to a point where you can produce graphs for S, I, and 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03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49B4-B126-43AA-B36B-471FA442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9C6EF-8F83-4BCB-8F28-B6CA552C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1" cy="4311445"/>
          </a:xfrm>
        </p:spPr>
        <p:txBody>
          <a:bodyPr>
            <a:normAutofit/>
          </a:bodyPr>
          <a:lstStyle/>
          <a:p>
            <a:pPr marL="128016" lvl="1" indent="0">
              <a:buNone/>
            </a:pPr>
            <a:r>
              <a:rPr lang="en-US" sz="2400" dirty="0"/>
              <a:t>I will stay on Zoom until 5:00 pm to work with everyone and answer questions. We can:</a:t>
            </a:r>
          </a:p>
          <a:p>
            <a:pPr lvl="1"/>
            <a:r>
              <a:rPr lang="en-US" sz="2000" dirty="0"/>
              <a:t>Talk about technical/mathematical details</a:t>
            </a:r>
          </a:p>
          <a:p>
            <a:pPr lvl="1"/>
            <a:r>
              <a:rPr lang="en-US" sz="2000" dirty="0"/>
              <a:t>Look through algorithms together</a:t>
            </a:r>
          </a:p>
          <a:p>
            <a:pPr lvl="1"/>
            <a:r>
              <a:rPr lang="en-US" sz="2000" dirty="0"/>
              <a:t>Search for data sources</a:t>
            </a:r>
          </a:p>
          <a:p>
            <a:pPr lvl="1"/>
            <a:r>
              <a:rPr lang="en-US" sz="2000" dirty="0"/>
              <a:t>Start filling in the group notebook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5736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623A-8BCE-48AD-BF56-18365B537816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When viruses replicate, there is some chance that an error places the incorrect nucleotide.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This creates a “mutant”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 mutant that is capable of functioning and reproducing can fix in the population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B990E5-AC77-429B-8EED-5F2DC49F7111}"/>
              </a:ext>
            </a:extLst>
          </p:cNvPr>
          <p:cNvGrpSpPr/>
          <p:nvPr/>
        </p:nvGrpSpPr>
        <p:grpSpPr>
          <a:xfrm>
            <a:off x="1364265" y="2611754"/>
            <a:ext cx="1186302" cy="1257126"/>
            <a:chOff x="331736" y="1795312"/>
            <a:chExt cx="4850159" cy="5139721"/>
          </a:xfrm>
        </p:grpSpPr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88F37B06-D8F1-41F9-990C-902755DB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09BBF121-B492-4745-A828-5AAE2B101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1736" y="1795312"/>
              <a:ext cx="1514781" cy="1507685"/>
            </a:xfrm>
            <a:prstGeom prst="rect">
              <a:avLst/>
            </a:prstGeom>
          </p:spPr>
        </p:pic>
      </p:grp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B1891D2C-90BD-422A-9A28-208BB6612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1030" y="2827017"/>
            <a:ext cx="370501" cy="36876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D064F493-2A42-4D38-9857-CCB239F9B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5780" y="2235338"/>
            <a:ext cx="370501" cy="368765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11BD0907-6389-48C9-887F-5325C2823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3769" y="2578096"/>
            <a:ext cx="370501" cy="368765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307779B-17F0-4F52-8B2E-F7582B27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6523" y="2175748"/>
            <a:ext cx="370501" cy="36876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A2229D-ED8C-441F-93F7-867586EF22CF}"/>
              </a:ext>
            </a:extLst>
          </p:cNvPr>
          <p:cNvCxnSpPr>
            <a:cxnSpLocks/>
          </p:cNvCxnSpPr>
          <p:nvPr/>
        </p:nvCxnSpPr>
        <p:spPr>
          <a:xfrm flipV="1">
            <a:off x="2591736" y="3011399"/>
            <a:ext cx="515322" cy="1843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331899E0-9193-4AEF-BB5A-6F3AEF47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1584545" y="5816138"/>
            <a:ext cx="904473" cy="904474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0BF4A9F1-D050-4DEE-A582-36F64E119F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9242" y="3140198"/>
            <a:ext cx="370501" cy="368765"/>
          </a:xfrm>
          <a:prstGeom prst="rect">
            <a:avLst/>
          </a:prstGeom>
        </p:spPr>
      </p:pic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792BDA41-9949-4C28-A488-0A46480014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904" y="5293413"/>
            <a:ext cx="370501" cy="368765"/>
          </a:xfrm>
          <a:prstGeom prst="rect">
            <a:avLst/>
          </a:prstGeom>
        </p:spPr>
      </p:pic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6EAA9DF8-0736-418D-BE99-D133043297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01" y="6287015"/>
            <a:ext cx="370501" cy="368765"/>
          </a:xfrm>
          <a:prstGeom prst="rect">
            <a:avLst/>
          </a:prstGeom>
        </p:spPr>
      </p:pic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3AF57E32-B60F-46DF-99F3-961254CF21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1048" y="5168597"/>
            <a:ext cx="370501" cy="368765"/>
          </a:xfrm>
          <a:prstGeom prst="rect">
            <a:avLst/>
          </a:prstGeom>
        </p:spPr>
      </p:pic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717C0CBF-C8FB-47FD-BE58-80BE7587CE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5394" y="5918250"/>
            <a:ext cx="370501" cy="36876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89F38D-76B8-403B-90A3-F62B0FD880F6}"/>
              </a:ext>
            </a:extLst>
          </p:cNvPr>
          <p:cNvCxnSpPr>
            <a:cxnSpLocks/>
          </p:cNvCxnSpPr>
          <p:nvPr/>
        </p:nvCxnSpPr>
        <p:spPr>
          <a:xfrm flipV="1">
            <a:off x="2683697" y="6002701"/>
            <a:ext cx="515322" cy="1843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1A149206-CA1A-47C8-AA61-2C55B89CBF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7927" y="5879523"/>
            <a:ext cx="370501" cy="36876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990030-4DE7-4EAA-8435-FFFAA69390F6}"/>
              </a:ext>
            </a:extLst>
          </p:cNvPr>
          <p:cNvCxnSpPr>
            <a:cxnSpLocks/>
          </p:cNvCxnSpPr>
          <p:nvPr/>
        </p:nvCxnSpPr>
        <p:spPr>
          <a:xfrm flipH="1">
            <a:off x="2105891" y="3635007"/>
            <a:ext cx="1163351" cy="20271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0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623A-8BCE-48AD-BF56-18365B537816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The history of these mutations at the genetic level is called a phylogeny.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It is usually represented on a tree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Here we show a time resolved tree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B990E5-AC77-429B-8EED-5F2DC49F7111}"/>
              </a:ext>
            </a:extLst>
          </p:cNvPr>
          <p:cNvGrpSpPr/>
          <p:nvPr/>
        </p:nvGrpSpPr>
        <p:grpSpPr>
          <a:xfrm>
            <a:off x="258339" y="2046806"/>
            <a:ext cx="574318" cy="383218"/>
            <a:chOff x="-469742" y="3237121"/>
            <a:chExt cx="5651637" cy="3771087"/>
          </a:xfrm>
        </p:grpSpPr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88F37B06-D8F1-41F9-990C-902755DB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09BBF121-B492-4745-A828-5AAE2B101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469742" y="5500521"/>
              <a:ext cx="1514784" cy="1507687"/>
            </a:xfrm>
            <a:prstGeom prst="rect">
              <a:avLst/>
            </a:prstGeom>
          </p:spPr>
        </p:pic>
      </p:grp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B1891D2C-90BD-422A-9A28-208BB6612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1137" y="2778838"/>
            <a:ext cx="153932" cy="153211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D064F493-2A42-4D38-9857-CCB239F9B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4172" y="2533014"/>
            <a:ext cx="153932" cy="153211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11BD0907-6389-48C9-887F-5325C2823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6375" y="2675419"/>
            <a:ext cx="153932" cy="153211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307779B-17F0-4F52-8B2E-F7582B27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486" y="2508256"/>
            <a:ext cx="153932" cy="15321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A2229D-ED8C-441F-93F7-867586EF22CF}"/>
              </a:ext>
            </a:extLst>
          </p:cNvPr>
          <p:cNvCxnSpPr>
            <a:cxnSpLocks/>
          </p:cNvCxnSpPr>
          <p:nvPr/>
        </p:nvCxnSpPr>
        <p:spPr>
          <a:xfrm>
            <a:off x="843889" y="2384893"/>
            <a:ext cx="180239" cy="902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331899E0-9193-4AEF-BB5A-6F3AEF47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431330" y="3771970"/>
            <a:ext cx="375781" cy="375781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0BF4A9F1-D050-4DEE-A582-36F64E119F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699" y="2908956"/>
            <a:ext cx="153932" cy="153211"/>
          </a:xfrm>
          <a:prstGeom prst="rect">
            <a:avLst/>
          </a:prstGeom>
        </p:spPr>
      </p:pic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792BDA41-9949-4C28-A488-0A46480014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001" y="4640801"/>
            <a:ext cx="153932" cy="153211"/>
          </a:xfrm>
          <a:prstGeom prst="rect">
            <a:avLst/>
          </a:prstGeom>
        </p:spPr>
      </p:pic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6EAA9DF8-0736-418D-BE99-D133043297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290" y="4492495"/>
            <a:ext cx="153932" cy="153211"/>
          </a:xfrm>
          <a:prstGeom prst="rect">
            <a:avLst/>
          </a:prstGeom>
        </p:spPr>
      </p:pic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3AF57E32-B60F-46DF-99F3-961254CF21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86" y="4640800"/>
            <a:ext cx="153932" cy="153211"/>
          </a:xfrm>
          <a:prstGeom prst="rect">
            <a:avLst/>
          </a:prstGeom>
        </p:spPr>
      </p:pic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717C0CBF-C8FB-47FD-BE58-80BE7587CE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995" y="4392382"/>
            <a:ext cx="153932" cy="1532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89F38D-76B8-403B-90A3-F62B0FD880F6}"/>
              </a:ext>
            </a:extLst>
          </p:cNvPr>
          <p:cNvCxnSpPr>
            <a:cxnSpLocks/>
            <a:stCxn id="19" idx="1"/>
            <a:endCxn id="26" idx="0"/>
          </p:cNvCxnSpPr>
          <p:nvPr/>
        </p:nvCxnSpPr>
        <p:spPr>
          <a:xfrm flipH="1">
            <a:off x="424961" y="4133811"/>
            <a:ext cx="265281" cy="2585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1A149206-CA1A-47C8-AA61-2C55B89CBF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020" y="4445832"/>
            <a:ext cx="153932" cy="15321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990030-4DE7-4EAA-8435-FFFAA69390F6}"/>
              </a:ext>
            </a:extLst>
          </p:cNvPr>
          <p:cNvCxnSpPr>
            <a:cxnSpLocks/>
          </p:cNvCxnSpPr>
          <p:nvPr/>
        </p:nvCxnSpPr>
        <p:spPr>
          <a:xfrm flipH="1">
            <a:off x="817952" y="3114534"/>
            <a:ext cx="287747" cy="5731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D36E1B-84E7-4508-B1E0-BFC985478B9F}"/>
              </a:ext>
            </a:extLst>
          </p:cNvPr>
          <p:cNvCxnSpPr>
            <a:cxnSpLocks/>
            <a:endCxn id="57" idx="3"/>
          </p:cNvCxnSpPr>
          <p:nvPr/>
        </p:nvCxnSpPr>
        <p:spPr>
          <a:xfrm>
            <a:off x="1638356" y="2985561"/>
            <a:ext cx="249162" cy="5760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2">
            <a:extLst>
              <a:ext uri="{FF2B5EF4-FFF2-40B4-BE49-F238E27FC236}">
                <a16:creationId xmlns:a16="http://schemas.microsoft.com/office/drawing/2014/main" id="{47944607-E823-420F-831D-312E46F27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1770648" y="3547715"/>
            <a:ext cx="375781" cy="375781"/>
          </a:xfrm>
          <a:prstGeom prst="rect">
            <a:avLst/>
          </a:prstGeom>
        </p:spPr>
      </p:pic>
      <p:pic>
        <p:nvPicPr>
          <p:cNvPr id="58" name="Content Placeholder 5">
            <a:extLst>
              <a:ext uri="{FF2B5EF4-FFF2-40B4-BE49-F238E27FC236}">
                <a16:creationId xmlns:a16="http://schemas.microsoft.com/office/drawing/2014/main" id="{C171E666-EBB6-45B6-AB77-4BD456E59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4444" y="3926400"/>
            <a:ext cx="153932" cy="153211"/>
          </a:xfrm>
          <a:prstGeom prst="rect">
            <a:avLst/>
          </a:prstGeom>
        </p:spPr>
      </p:pic>
      <p:pic>
        <p:nvPicPr>
          <p:cNvPr id="59" name="Content Placeholder 5">
            <a:extLst>
              <a:ext uri="{FF2B5EF4-FFF2-40B4-BE49-F238E27FC236}">
                <a16:creationId xmlns:a16="http://schemas.microsoft.com/office/drawing/2014/main" id="{9B81FAA5-29B0-4F9E-B3C2-84E5721A2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2672" y="3623018"/>
            <a:ext cx="153932" cy="153211"/>
          </a:xfrm>
          <a:prstGeom prst="rect">
            <a:avLst/>
          </a:prstGeom>
        </p:spPr>
      </p:pic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1D1A825C-A11E-496A-8308-0EDB19DED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0144" y="3988423"/>
            <a:ext cx="153932" cy="153211"/>
          </a:xfrm>
          <a:prstGeom prst="rect">
            <a:avLst/>
          </a:prstGeom>
        </p:spPr>
      </p:pic>
      <p:pic>
        <p:nvPicPr>
          <p:cNvPr id="62" name="Content Placeholder 5">
            <a:extLst>
              <a:ext uri="{FF2B5EF4-FFF2-40B4-BE49-F238E27FC236}">
                <a16:creationId xmlns:a16="http://schemas.microsoft.com/office/drawing/2014/main" id="{DF6F08D9-E45F-4A06-B268-9D0F567F9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183" y="4118567"/>
            <a:ext cx="153932" cy="153211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D7028F-54CD-48D7-B9AF-63C15671BAE9}"/>
              </a:ext>
            </a:extLst>
          </p:cNvPr>
          <p:cNvCxnSpPr>
            <a:cxnSpLocks/>
          </p:cNvCxnSpPr>
          <p:nvPr/>
        </p:nvCxnSpPr>
        <p:spPr>
          <a:xfrm>
            <a:off x="516967" y="4807634"/>
            <a:ext cx="190098" cy="6460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12">
            <a:extLst>
              <a:ext uri="{FF2B5EF4-FFF2-40B4-BE49-F238E27FC236}">
                <a16:creationId xmlns:a16="http://schemas.microsoft.com/office/drawing/2014/main" id="{88A67563-FB12-43F0-9667-D8119280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574048" y="5445475"/>
            <a:ext cx="375781" cy="375781"/>
          </a:xfrm>
          <a:prstGeom prst="rect">
            <a:avLst/>
          </a:prstGeom>
        </p:spPr>
      </p:pic>
      <p:pic>
        <p:nvPicPr>
          <p:cNvPr id="67" name="Content Placeholder 5">
            <a:extLst>
              <a:ext uri="{FF2B5EF4-FFF2-40B4-BE49-F238E27FC236}">
                <a16:creationId xmlns:a16="http://schemas.microsoft.com/office/drawing/2014/main" id="{F41500E2-DBED-42C8-ACB2-2F35EE4B7E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1" y="6338561"/>
            <a:ext cx="153932" cy="153211"/>
          </a:xfrm>
          <a:prstGeom prst="rect">
            <a:avLst/>
          </a:prstGeom>
        </p:spPr>
      </p:pic>
      <p:pic>
        <p:nvPicPr>
          <p:cNvPr id="68" name="Content Placeholder 5">
            <a:extLst>
              <a:ext uri="{FF2B5EF4-FFF2-40B4-BE49-F238E27FC236}">
                <a16:creationId xmlns:a16="http://schemas.microsoft.com/office/drawing/2014/main" id="{8269722A-D721-4FD3-98D3-55E76AA698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550" y="6190255"/>
            <a:ext cx="153932" cy="153211"/>
          </a:xfrm>
          <a:prstGeom prst="rect">
            <a:avLst/>
          </a:prstGeom>
        </p:spPr>
      </p:pic>
      <p:pic>
        <p:nvPicPr>
          <p:cNvPr id="69" name="Content Placeholder 5">
            <a:extLst>
              <a:ext uri="{FF2B5EF4-FFF2-40B4-BE49-F238E27FC236}">
                <a16:creationId xmlns:a16="http://schemas.microsoft.com/office/drawing/2014/main" id="{3874F471-3E5B-4A3A-AB63-E735028A75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246" y="6338560"/>
            <a:ext cx="153932" cy="153211"/>
          </a:xfrm>
          <a:prstGeom prst="rect">
            <a:avLst/>
          </a:prstGeom>
        </p:spPr>
      </p:pic>
      <p:pic>
        <p:nvPicPr>
          <p:cNvPr id="70" name="Content Placeholder 5">
            <a:extLst>
              <a:ext uri="{FF2B5EF4-FFF2-40B4-BE49-F238E27FC236}">
                <a16:creationId xmlns:a16="http://schemas.microsoft.com/office/drawing/2014/main" id="{2B0C63C9-B40A-4906-899A-328493F8EC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255" y="6090142"/>
            <a:ext cx="153932" cy="153211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67B5797-78EF-4F7C-A9EE-0244B8FB9C6E}"/>
              </a:ext>
            </a:extLst>
          </p:cNvPr>
          <p:cNvCxnSpPr>
            <a:cxnSpLocks/>
            <a:stCxn id="66" idx="1"/>
            <a:endCxn id="70" idx="0"/>
          </p:cNvCxnSpPr>
          <p:nvPr/>
        </p:nvCxnSpPr>
        <p:spPr>
          <a:xfrm flipH="1">
            <a:off x="818221" y="5807316"/>
            <a:ext cx="14739" cy="2828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Content Placeholder 5">
            <a:extLst>
              <a:ext uri="{FF2B5EF4-FFF2-40B4-BE49-F238E27FC236}">
                <a16:creationId xmlns:a16="http://schemas.microsoft.com/office/drawing/2014/main" id="{A8CA0786-69A4-477E-BF9C-A4C80F79B5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280" y="6143592"/>
            <a:ext cx="153932" cy="153211"/>
          </a:xfrm>
          <a:prstGeom prst="rect">
            <a:avLst/>
          </a:prstGeom>
        </p:spPr>
      </p:pic>
      <p:sp>
        <p:nvSpPr>
          <p:cNvPr id="75" name="Content Placeholder 5">
            <a:extLst>
              <a:ext uri="{FF2B5EF4-FFF2-40B4-BE49-F238E27FC236}">
                <a16:creationId xmlns:a16="http://schemas.microsoft.com/office/drawing/2014/main" id="{32DFA359-E46C-48D6-8ADD-D26B605B45D3}"/>
              </a:ext>
            </a:extLst>
          </p:cNvPr>
          <p:cNvSpPr/>
          <p:nvPr/>
        </p:nvSpPr>
        <p:spPr>
          <a:xfrm flipV="1">
            <a:off x="1887518" y="4309215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142C50-B458-4FE7-9DCA-0349BEE54E4F}"/>
              </a:ext>
            </a:extLst>
          </p:cNvPr>
          <p:cNvCxnSpPr>
            <a:cxnSpLocks/>
            <a:stCxn id="75" idx="36"/>
          </p:cNvCxnSpPr>
          <p:nvPr/>
        </p:nvCxnSpPr>
        <p:spPr>
          <a:xfrm flipH="1">
            <a:off x="1699203" y="4456644"/>
            <a:ext cx="225702" cy="6025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12">
            <a:extLst>
              <a:ext uri="{FF2B5EF4-FFF2-40B4-BE49-F238E27FC236}">
                <a16:creationId xmlns:a16="http://schemas.microsoft.com/office/drawing/2014/main" id="{E6C74097-18E6-406C-BDA9-812F4B91A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1510055" y="5116323"/>
            <a:ext cx="375781" cy="375781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44FEC396-6DAB-4A1D-8348-F9F65EE051A3}"/>
              </a:ext>
            </a:extLst>
          </p:cNvPr>
          <p:cNvSpPr/>
          <p:nvPr/>
        </p:nvSpPr>
        <p:spPr>
          <a:xfrm flipV="1">
            <a:off x="2105629" y="5873908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7B542E76-A5F5-4353-9A7B-A4D1B2B59428}"/>
              </a:ext>
            </a:extLst>
          </p:cNvPr>
          <p:cNvSpPr/>
          <p:nvPr/>
        </p:nvSpPr>
        <p:spPr>
          <a:xfrm flipV="1">
            <a:off x="1638975" y="5952404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Content Placeholder 5">
            <a:extLst>
              <a:ext uri="{FF2B5EF4-FFF2-40B4-BE49-F238E27FC236}">
                <a16:creationId xmlns:a16="http://schemas.microsoft.com/office/drawing/2014/main" id="{D7583565-0BC0-4691-9EB2-262318B75F1F}"/>
              </a:ext>
            </a:extLst>
          </p:cNvPr>
          <p:cNvSpPr/>
          <p:nvPr/>
        </p:nvSpPr>
        <p:spPr>
          <a:xfrm flipV="1">
            <a:off x="1831130" y="5864763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Content Placeholder 5">
            <a:extLst>
              <a:ext uri="{FF2B5EF4-FFF2-40B4-BE49-F238E27FC236}">
                <a16:creationId xmlns:a16="http://schemas.microsoft.com/office/drawing/2014/main" id="{7175A3D3-879A-4E03-80AF-86B7FB8A9A67}"/>
              </a:ext>
            </a:extLst>
          </p:cNvPr>
          <p:cNvSpPr/>
          <p:nvPr/>
        </p:nvSpPr>
        <p:spPr>
          <a:xfrm flipV="1">
            <a:off x="2001353" y="5605947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03D05873-49A1-499A-9D8A-4D0B2F9EA741}"/>
              </a:ext>
            </a:extLst>
          </p:cNvPr>
          <p:cNvSpPr/>
          <p:nvPr/>
        </p:nvSpPr>
        <p:spPr>
          <a:xfrm flipV="1">
            <a:off x="1682881" y="5654148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69B0C07-55A0-4518-B590-930509FB7BC0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2331410" y="4079611"/>
            <a:ext cx="573239" cy="72802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12">
            <a:extLst>
              <a:ext uri="{FF2B5EF4-FFF2-40B4-BE49-F238E27FC236}">
                <a16:creationId xmlns:a16="http://schemas.microsoft.com/office/drawing/2014/main" id="{600A4FEE-CE4D-4329-8E16-CC1025B6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2810866" y="4817542"/>
            <a:ext cx="375781" cy="375781"/>
          </a:xfrm>
          <a:prstGeom prst="rect">
            <a:avLst/>
          </a:prstGeom>
        </p:spPr>
      </p:pic>
      <p:pic>
        <p:nvPicPr>
          <p:cNvPr id="89" name="Content Placeholder 5">
            <a:extLst>
              <a:ext uri="{FF2B5EF4-FFF2-40B4-BE49-F238E27FC236}">
                <a16:creationId xmlns:a16="http://schemas.microsoft.com/office/drawing/2014/main" id="{0F9811F3-C19D-429D-8CA1-783B6BF92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4662" y="5196227"/>
            <a:ext cx="153932" cy="153211"/>
          </a:xfrm>
          <a:prstGeom prst="rect">
            <a:avLst/>
          </a:prstGeom>
        </p:spPr>
      </p:pic>
      <p:pic>
        <p:nvPicPr>
          <p:cNvPr id="90" name="Content Placeholder 5">
            <a:extLst>
              <a:ext uri="{FF2B5EF4-FFF2-40B4-BE49-F238E27FC236}">
                <a16:creationId xmlns:a16="http://schemas.microsoft.com/office/drawing/2014/main" id="{3539D96E-BEC3-4176-A55D-2B86BFF14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0362" y="5258250"/>
            <a:ext cx="153932" cy="153211"/>
          </a:xfrm>
          <a:prstGeom prst="rect">
            <a:avLst/>
          </a:prstGeom>
        </p:spPr>
      </p:pic>
      <p:pic>
        <p:nvPicPr>
          <p:cNvPr id="91" name="Content Placeholder 5">
            <a:extLst>
              <a:ext uri="{FF2B5EF4-FFF2-40B4-BE49-F238E27FC236}">
                <a16:creationId xmlns:a16="http://schemas.microsoft.com/office/drawing/2014/main" id="{38038C91-A248-435D-8246-E392A6850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4401" y="5388394"/>
            <a:ext cx="153932" cy="153211"/>
          </a:xfrm>
          <a:prstGeom prst="rect">
            <a:avLst/>
          </a:prstGeom>
        </p:spPr>
      </p:pic>
      <p:pic>
        <p:nvPicPr>
          <p:cNvPr id="92" name="Content Placeholder 5">
            <a:extLst>
              <a:ext uri="{FF2B5EF4-FFF2-40B4-BE49-F238E27FC236}">
                <a16:creationId xmlns:a16="http://schemas.microsoft.com/office/drawing/2014/main" id="{915ED80C-BB1A-470F-A336-FC711281D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6801" y="5540794"/>
            <a:ext cx="153932" cy="153211"/>
          </a:xfrm>
          <a:prstGeom prst="rect">
            <a:avLst/>
          </a:prstGeo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A0DB5C5-29A1-4273-92D6-184156B56BFB}"/>
              </a:ext>
            </a:extLst>
          </p:cNvPr>
          <p:cNvGrpSpPr/>
          <p:nvPr/>
        </p:nvGrpSpPr>
        <p:grpSpPr>
          <a:xfrm>
            <a:off x="4335515" y="1277343"/>
            <a:ext cx="1619356" cy="5214428"/>
            <a:chOff x="3976321" y="1277343"/>
            <a:chExt cx="1619356" cy="2608484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D41C84-526B-40EA-A832-DEA2E5E54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8548" y="1708727"/>
              <a:ext cx="1" cy="1449522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039E78E-C6F4-4C29-BC62-ECF4C820E739}"/>
                </a:ext>
              </a:extLst>
            </p:cNvPr>
            <p:cNvCxnSpPr>
              <a:cxnSpLocks/>
            </p:cNvCxnSpPr>
            <p:nvPr/>
          </p:nvCxnSpPr>
          <p:spPr>
            <a:xfrm>
              <a:off x="5008218" y="2417217"/>
              <a:ext cx="0" cy="1451535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4F9FC54-B5A7-49C3-914E-CA2182B6B30D}"/>
                </a:ext>
              </a:extLst>
            </p:cNvPr>
            <p:cNvCxnSpPr>
              <a:cxnSpLocks/>
            </p:cNvCxnSpPr>
            <p:nvPr/>
          </p:nvCxnSpPr>
          <p:spPr>
            <a:xfrm>
              <a:off x="4755424" y="1277343"/>
              <a:ext cx="0" cy="43138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5644830-7FCD-46C0-8F3B-C20855AA8BE0}"/>
                </a:ext>
              </a:extLst>
            </p:cNvPr>
            <p:cNvCxnSpPr>
              <a:cxnSpLocks/>
            </p:cNvCxnSpPr>
            <p:nvPr/>
          </p:nvCxnSpPr>
          <p:spPr>
            <a:xfrm>
              <a:off x="4567962" y="3158988"/>
              <a:ext cx="11772" cy="726839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381AF4A-48F5-4C9C-8F48-70562E8E9D8B}"/>
                </a:ext>
              </a:extLst>
            </p:cNvPr>
            <p:cNvCxnSpPr>
              <a:cxnSpLocks/>
            </p:cNvCxnSpPr>
            <p:nvPr/>
          </p:nvCxnSpPr>
          <p:spPr>
            <a:xfrm>
              <a:off x="4257964" y="1708727"/>
              <a:ext cx="104398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AD728E4-7FB2-4F35-830C-3EC4F8D465A9}"/>
                </a:ext>
              </a:extLst>
            </p:cNvPr>
            <p:cNvCxnSpPr>
              <a:cxnSpLocks/>
            </p:cNvCxnSpPr>
            <p:nvPr/>
          </p:nvCxnSpPr>
          <p:spPr>
            <a:xfrm>
              <a:off x="5301948" y="1708727"/>
              <a:ext cx="0" cy="72129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412FA2D-5B3B-442B-99C4-8F5E26750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6321" y="3147456"/>
              <a:ext cx="1" cy="721296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BBA69D2-3B6A-4827-AB34-30ED06E04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8662" y="3158249"/>
              <a:ext cx="58745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70956C5-000F-430F-AEF9-E656CA58F1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8218" y="2422271"/>
              <a:ext cx="58745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756778A-9608-4A58-BF3F-C372F73BF409}"/>
                </a:ext>
              </a:extLst>
            </p:cNvPr>
            <p:cNvCxnSpPr>
              <a:cxnSpLocks/>
            </p:cNvCxnSpPr>
            <p:nvPr/>
          </p:nvCxnSpPr>
          <p:spPr>
            <a:xfrm>
              <a:off x="5595677" y="2414394"/>
              <a:ext cx="0" cy="147143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1" name="Content Placeholder 5">
            <a:extLst>
              <a:ext uri="{FF2B5EF4-FFF2-40B4-BE49-F238E27FC236}">
                <a16:creationId xmlns:a16="http://schemas.microsoft.com/office/drawing/2014/main" id="{9D00BD14-FD1F-44C6-9583-58C80D19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4164" y="6425268"/>
            <a:ext cx="153932" cy="153211"/>
          </a:xfrm>
          <a:prstGeom prst="rect">
            <a:avLst/>
          </a:prstGeom>
        </p:spPr>
      </p:pic>
      <p:pic>
        <p:nvPicPr>
          <p:cNvPr id="142" name="Content Placeholder 5">
            <a:extLst>
              <a:ext uri="{FF2B5EF4-FFF2-40B4-BE49-F238E27FC236}">
                <a16:creationId xmlns:a16="http://schemas.microsoft.com/office/drawing/2014/main" id="{DEDCCF73-7DFB-4EE8-929D-25A123078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7584" y="3504975"/>
            <a:ext cx="153932" cy="153211"/>
          </a:xfrm>
          <a:prstGeom prst="rect">
            <a:avLst/>
          </a:prstGeom>
        </p:spPr>
      </p:pic>
      <p:pic>
        <p:nvPicPr>
          <p:cNvPr id="143" name="Content Placeholder 5">
            <a:extLst>
              <a:ext uri="{FF2B5EF4-FFF2-40B4-BE49-F238E27FC236}">
                <a16:creationId xmlns:a16="http://schemas.microsoft.com/office/drawing/2014/main" id="{07DAF7E9-7FB9-453E-904E-E845C4870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1543" y="2084832"/>
            <a:ext cx="153932" cy="153211"/>
          </a:xfrm>
          <a:prstGeom prst="rect">
            <a:avLst/>
          </a:prstGeom>
        </p:spPr>
      </p:pic>
      <p:pic>
        <p:nvPicPr>
          <p:cNvPr id="145" name="Content Placeholder 5">
            <a:extLst>
              <a:ext uri="{FF2B5EF4-FFF2-40B4-BE49-F238E27FC236}">
                <a16:creationId xmlns:a16="http://schemas.microsoft.com/office/drawing/2014/main" id="{C3A733FD-57CD-405B-BFA6-6F5595B5DD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6461" y="4965191"/>
            <a:ext cx="153932" cy="153211"/>
          </a:xfrm>
          <a:prstGeom prst="rect">
            <a:avLst/>
          </a:prstGeom>
        </p:spPr>
      </p:pic>
      <p:pic>
        <p:nvPicPr>
          <p:cNvPr id="146" name="Content Placeholder 5">
            <a:extLst>
              <a:ext uri="{FF2B5EF4-FFF2-40B4-BE49-F238E27FC236}">
                <a16:creationId xmlns:a16="http://schemas.microsoft.com/office/drawing/2014/main" id="{192C36E2-9654-4F91-A351-82D96896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5752" y="2084832"/>
            <a:ext cx="153932" cy="153211"/>
          </a:xfrm>
          <a:prstGeom prst="rect">
            <a:avLst/>
          </a:prstGeom>
        </p:spPr>
      </p:pic>
      <p:pic>
        <p:nvPicPr>
          <p:cNvPr id="147" name="Content Placeholder 5">
            <a:extLst>
              <a:ext uri="{FF2B5EF4-FFF2-40B4-BE49-F238E27FC236}">
                <a16:creationId xmlns:a16="http://schemas.microsoft.com/office/drawing/2014/main" id="{5EBC8BDD-24B9-46DD-B3D7-C06D4DFA8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7652" y="1181813"/>
            <a:ext cx="153932" cy="153211"/>
          </a:xfrm>
          <a:prstGeom prst="rect">
            <a:avLst/>
          </a:prstGeom>
        </p:spPr>
      </p:pic>
      <p:sp>
        <p:nvSpPr>
          <p:cNvPr id="148" name="Content Placeholder 5">
            <a:extLst>
              <a:ext uri="{FF2B5EF4-FFF2-40B4-BE49-F238E27FC236}">
                <a16:creationId xmlns:a16="http://schemas.microsoft.com/office/drawing/2014/main" id="{B192B371-C994-4A9D-BEBD-A9E90FC1CA6D}"/>
              </a:ext>
            </a:extLst>
          </p:cNvPr>
          <p:cNvSpPr/>
          <p:nvPr/>
        </p:nvSpPr>
        <p:spPr>
          <a:xfrm flipV="1">
            <a:off x="5304499" y="3504996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Content Placeholder 5">
            <a:extLst>
              <a:ext uri="{FF2B5EF4-FFF2-40B4-BE49-F238E27FC236}">
                <a16:creationId xmlns:a16="http://schemas.microsoft.com/office/drawing/2014/main" id="{232F7ACA-1BAB-4B0A-AC63-9FD6E6DB9673}"/>
              </a:ext>
            </a:extLst>
          </p:cNvPr>
          <p:cNvSpPr/>
          <p:nvPr/>
        </p:nvSpPr>
        <p:spPr>
          <a:xfrm flipV="1">
            <a:off x="5290763" y="6391157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1" name="Content Placeholder 5">
            <a:extLst>
              <a:ext uri="{FF2B5EF4-FFF2-40B4-BE49-F238E27FC236}">
                <a16:creationId xmlns:a16="http://schemas.microsoft.com/office/drawing/2014/main" id="{5FABD3D4-89AD-40E6-8B55-FFB925561E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6076" y="6391114"/>
            <a:ext cx="153932" cy="153211"/>
          </a:xfrm>
          <a:prstGeom prst="rect">
            <a:avLst/>
          </a:prstGeom>
        </p:spPr>
      </p:pic>
      <p:pic>
        <p:nvPicPr>
          <p:cNvPr id="152" name="Content Placeholder 5">
            <a:extLst>
              <a:ext uri="{FF2B5EF4-FFF2-40B4-BE49-F238E27FC236}">
                <a16:creationId xmlns:a16="http://schemas.microsoft.com/office/drawing/2014/main" id="{7DD34ECD-2BDD-4826-A980-DF9AF82B53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0344" y="6393281"/>
            <a:ext cx="153932" cy="1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67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623A-8BCE-48AD-BF56-18365B537816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When the time of events isn’t clear, trees can be plotted against “divergence”, or mutations per nucleotide.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This is the most common display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B990E5-AC77-429B-8EED-5F2DC49F7111}"/>
              </a:ext>
            </a:extLst>
          </p:cNvPr>
          <p:cNvGrpSpPr/>
          <p:nvPr/>
        </p:nvGrpSpPr>
        <p:grpSpPr>
          <a:xfrm>
            <a:off x="258339" y="2046806"/>
            <a:ext cx="574318" cy="383218"/>
            <a:chOff x="-469742" y="3237121"/>
            <a:chExt cx="5651637" cy="3771087"/>
          </a:xfrm>
        </p:grpSpPr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88F37B06-D8F1-41F9-990C-902755DB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09BBF121-B492-4745-A828-5AAE2B101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469742" y="5500521"/>
              <a:ext cx="1514784" cy="1507687"/>
            </a:xfrm>
            <a:prstGeom prst="rect">
              <a:avLst/>
            </a:prstGeom>
          </p:spPr>
        </p:pic>
      </p:grp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B1891D2C-90BD-422A-9A28-208BB6612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1137" y="2778838"/>
            <a:ext cx="153932" cy="153211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D064F493-2A42-4D38-9857-CCB239F9B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4172" y="2533014"/>
            <a:ext cx="153932" cy="153211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11BD0907-6389-48C9-887F-5325C2823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6375" y="2675419"/>
            <a:ext cx="153932" cy="153211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307779B-17F0-4F52-8B2E-F7582B27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486" y="2508256"/>
            <a:ext cx="153932" cy="15321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A2229D-ED8C-441F-93F7-867586EF22CF}"/>
              </a:ext>
            </a:extLst>
          </p:cNvPr>
          <p:cNvCxnSpPr>
            <a:cxnSpLocks/>
          </p:cNvCxnSpPr>
          <p:nvPr/>
        </p:nvCxnSpPr>
        <p:spPr>
          <a:xfrm>
            <a:off x="843889" y="2384893"/>
            <a:ext cx="180239" cy="902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331899E0-9193-4AEF-BB5A-6F3AEF47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431330" y="3771970"/>
            <a:ext cx="375781" cy="375781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0BF4A9F1-D050-4DEE-A582-36F64E119F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699" y="2908956"/>
            <a:ext cx="153932" cy="153211"/>
          </a:xfrm>
          <a:prstGeom prst="rect">
            <a:avLst/>
          </a:prstGeom>
        </p:spPr>
      </p:pic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792BDA41-9949-4C28-A488-0A46480014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001" y="4640801"/>
            <a:ext cx="153932" cy="153211"/>
          </a:xfrm>
          <a:prstGeom prst="rect">
            <a:avLst/>
          </a:prstGeom>
        </p:spPr>
      </p:pic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6EAA9DF8-0736-418D-BE99-D133043297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290" y="4492495"/>
            <a:ext cx="153932" cy="153211"/>
          </a:xfrm>
          <a:prstGeom prst="rect">
            <a:avLst/>
          </a:prstGeom>
        </p:spPr>
      </p:pic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3AF57E32-B60F-46DF-99F3-961254CF21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86" y="4640800"/>
            <a:ext cx="153932" cy="153211"/>
          </a:xfrm>
          <a:prstGeom prst="rect">
            <a:avLst/>
          </a:prstGeom>
        </p:spPr>
      </p:pic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717C0CBF-C8FB-47FD-BE58-80BE7587CE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995" y="4392382"/>
            <a:ext cx="153932" cy="1532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89F38D-76B8-403B-90A3-F62B0FD880F6}"/>
              </a:ext>
            </a:extLst>
          </p:cNvPr>
          <p:cNvCxnSpPr>
            <a:cxnSpLocks/>
            <a:stCxn id="19" idx="1"/>
            <a:endCxn id="26" idx="0"/>
          </p:cNvCxnSpPr>
          <p:nvPr/>
        </p:nvCxnSpPr>
        <p:spPr>
          <a:xfrm flipH="1">
            <a:off x="424961" y="4133811"/>
            <a:ext cx="265281" cy="2585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1A149206-CA1A-47C8-AA61-2C55B89CBF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020" y="4445832"/>
            <a:ext cx="153932" cy="15321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990030-4DE7-4EAA-8435-FFFAA69390F6}"/>
              </a:ext>
            </a:extLst>
          </p:cNvPr>
          <p:cNvCxnSpPr>
            <a:cxnSpLocks/>
          </p:cNvCxnSpPr>
          <p:nvPr/>
        </p:nvCxnSpPr>
        <p:spPr>
          <a:xfrm flipH="1">
            <a:off x="817952" y="3114534"/>
            <a:ext cx="287747" cy="5731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D36E1B-84E7-4508-B1E0-BFC985478B9F}"/>
              </a:ext>
            </a:extLst>
          </p:cNvPr>
          <p:cNvCxnSpPr>
            <a:cxnSpLocks/>
            <a:endCxn id="57" idx="3"/>
          </p:cNvCxnSpPr>
          <p:nvPr/>
        </p:nvCxnSpPr>
        <p:spPr>
          <a:xfrm>
            <a:off x="1638356" y="2985561"/>
            <a:ext cx="249162" cy="5760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2">
            <a:extLst>
              <a:ext uri="{FF2B5EF4-FFF2-40B4-BE49-F238E27FC236}">
                <a16:creationId xmlns:a16="http://schemas.microsoft.com/office/drawing/2014/main" id="{47944607-E823-420F-831D-312E46F27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1770648" y="3547715"/>
            <a:ext cx="375781" cy="375781"/>
          </a:xfrm>
          <a:prstGeom prst="rect">
            <a:avLst/>
          </a:prstGeom>
        </p:spPr>
      </p:pic>
      <p:pic>
        <p:nvPicPr>
          <p:cNvPr id="58" name="Content Placeholder 5">
            <a:extLst>
              <a:ext uri="{FF2B5EF4-FFF2-40B4-BE49-F238E27FC236}">
                <a16:creationId xmlns:a16="http://schemas.microsoft.com/office/drawing/2014/main" id="{C171E666-EBB6-45B6-AB77-4BD456E59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4444" y="3926400"/>
            <a:ext cx="153932" cy="153211"/>
          </a:xfrm>
          <a:prstGeom prst="rect">
            <a:avLst/>
          </a:prstGeom>
        </p:spPr>
      </p:pic>
      <p:pic>
        <p:nvPicPr>
          <p:cNvPr id="59" name="Content Placeholder 5">
            <a:extLst>
              <a:ext uri="{FF2B5EF4-FFF2-40B4-BE49-F238E27FC236}">
                <a16:creationId xmlns:a16="http://schemas.microsoft.com/office/drawing/2014/main" id="{9B81FAA5-29B0-4F9E-B3C2-84E5721A2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2672" y="3623018"/>
            <a:ext cx="153932" cy="153211"/>
          </a:xfrm>
          <a:prstGeom prst="rect">
            <a:avLst/>
          </a:prstGeom>
        </p:spPr>
      </p:pic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1D1A825C-A11E-496A-8308-0EDB19DED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0144" y="3988423"/>
            <a:ext cx="153932" cy="153211"/>
          </a:xfrm>
          <a:prstGeom prst="rect">
            <a:avLst/>
          </a:prstGeom>
        </p:spPr>
      </p:pic>
      <p:pic>
        <p:nvPicPr>
          <p:cNvPr id="62" name="Content Placeholder 5">
            <a:extLst>
              <a:ext uri="{FF2B5EF4-FFF2-40B4-BE49-F238E27FC236}">
                <a16:creationId xmlns:a16="http://schemas.microsoft.com/office/drawing/2014/main" id="{DF6F08D9-E45F-4A06-B268-9D0F567F9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183" y="4118567"/>
            <a:ext cx="153932" cy="153211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D7028F-54CD-48D7-B9AF-63C15671BAE9}"/>
              </a:ext>
            </a:extLst>
          </p:cNvPr>
          <p:cNvCxnSpPr>
            <a:cxnSpLocks/>
          </p:cNvCxnSpPr>
          <p:nvPr/>
        </p:nvCxnSpPr>
        <p:spPr>
          <a:xfrm>
            <a:off x="516967" y="4807634"/>
            <a:ext cx="190098" cy="6460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12">
            <a:extLst>
              <a:ext uri="{FF2B5EF4-FFF2-40B4-BE49-F238E27FC236}">
                <a16:creationId xmlns:a16="http://schemas.microsoft.com/office/drawing/2014/main" id="{88A67563-FB12-43F0-9667-D8119280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574048" y="5445475"/>
            <a:ext cx="375781" cy="375781"/>
          </a:xfrm>
          <a:prstGeom prst="rect">
            <a:avLst/>
          </a:prstGeom>
        </p:spPr>
      </p:pic>
      <p:pic>
        <p:nvPicPr>
          <p:cNvPr id="67" name="Content Placeholder 5">
            <a:extLst>
              <a:ext uri="{FF2B5EF4-FFF2-40B4-BE49-F238E27FC236}">
                <a16:creationId xmlns:a16="http://schemas.microsoft.com/office/drawing/2014/main" id="{F41500E2-DBED-42C8-ACB2-2F35EE4B7E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1" y="6338561"/>
            <a:ext cx="153932" cy="153211"/>
          </a:xfrm>
          <a:prstGeom prst="rect">
            <a:avLst/>
          </a:prstGeom>
        </p:spPr>
      </p:pic>
      <p:pic>
        <p:nvPicPr>
          <p:cNvPr id="68" name="Content Placeholder 5">
            <a:extLst>
              <a:ext uri="{FF2B5EF4-FFF2-40B4-BE49-F238E27FC236}">
                <a16:creationId xmlns:a16="http://schemas.microsoft.com/office/drawing/2014/main" id="{8269722A-D721-4FD3-98D3-55E76AA698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550" y="6190255"/>
            <a:ext cx="153932" cy="153211"/>
          </a:xfrm>
          <a:prstGeom prst="rect">
            <a:avLst/>
          </a:prstGeom>
        </p:spPr>
      </p:pic>
      <p:pic>
        <p:nvPicPr>
          <p:cNvPr id="69" name="Content Placeholder 5">
            <a:extLst>
              <a:ext uri="{FF2B5EF4-FFF2-40B4-BE49-F238E27FC236}">
                <a16:creationId xmlns:a16="http://schemas.microsoft.com/office/drawing/2014/main" id="{3874F471-3E5B-4A3A-AB63-E735028A75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246" y="6338560"/>
            <a:ext cx="153932" cy="153211"/>
          </a:xfrm>
          <a:prstGeom prst="rect">
            <a:avLst/>
          </a:prstGeom>
        </p:spPr>
      </p:pic>
      <p:pic>
        <p:nvPicPr>
          <p:cNvPr id="70" name="Content Placeholder 5">
            <a:extLst>
              <a:ext uri="{FF2B5EF4-FFF2-40B4-BE49-F238E27FC236}">
                <a16:creationId xmlns:a16="http://schemas.microsoft.com/office/drawing/2014/main" id="{2B0C63C9-B40A-4906-899A-328493F8EC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255" y="6090142"/>
            <a:ext cx="153932" cy="153211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67B5797-78EF-4F7C-A9EE-0244B8FB9C6E}"/>
              </a:ext>
            </a:extLst>
          </p:cNvPr>
          <p:cNvCxnSpPr>
            <a:cxnSpLocks/>
            <a:stCxn id="66" idx="1"/>
            <a:endCxn id="70" idx="0"/>
          </p:cNvCxnSpPr>
          <p:nvPr/>
        </p:nvCxnSpPr>
        <p:spPr>
          <a:xfrm flipH="1">
            <a:off x="818221" y="5807316"/>
            <a:ext cx="14739" cy="2828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Content Placeholder 5">
            <a:extLst>
              <a:ext uri="{FF2B5EF4-FFF2-40B4-BE49-F238E27FC236}">
                <a16:creationId xmlns:a16="http://schemas.microsoft.com/office/drawing/2014/main" id="{A8CA0786-69A4-477E-BF9C-A4C80F79B5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280" y="6143592"/>
            <a:ext cx="153932" cy="153211"/>
          </a:xfrm>
          <a:prstGeom prst="rect">
            <a:avLst/>
          </a:prstGeom>
        </p:spPr>
      </p:pic>
      <p:sp>
        <p:nvSpPr>
          <p:cNvPr id="75" name="Content Placeholder 5">
            <a:extLst>
              <a:ext uri="{FF2B5EF4-FFF2-40B4-BE49-F238E27FC236}">
                <a16:creationId xmlns:a16="http://schemas.microsoft.com/office/drawing/2014/main" id="{32DFA359-E46C-48D6-8ADD-D26B605B45D3}"/>
              </a:ext>
            </a:extLst>
          </p:cNvPr>
          <p:cNvSpPr/>
          <p:nvPr/>
        </p:nvSpPr>
        <p:spPr>
          <a:xfrm flipV="1">
            <a:off x="1887518" y="4309215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142C50-B458-4FE7-9DCA-0349BEE54E4F}"/>
              </a:ext>
            </a:extLst>
          </p:cNvPr>
          <p:cNvCxnSpPr>
            <a:cxnSpLocks/>
            <a:stCxn id="75" idx="36"/>
          </p:cNvCxnSpPr>
          <p:nvPr/>
        </p:nvCxnSpPr>
        <p:spPr>
          <a:xfrm flipH="1">
            <a:off x="1699203" y="4456644"/>
            <a:ext cx="225702" cy="6025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12">
            <a:extLst>
              <a:ext uri="{FF2B5EF4-FFF2-40B4-BE49-F238E27FC236}">
                <a16:creationId xmlns:a16="http://schemas.microsoft.com/office/drawing/2014/main" id="{E6C74097-18E6-406C-BDA9-812F4B91A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1510055" y="5116323"/>
            <a:ext cx="375781" cy="375781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44FEC396-6DAB-4A1D-8348-F9F65EE051A3}"/>
              </a:ext>
            </a:extLst>
          </p:cNvPr>
          <p:cNvSpPr/>
          <p:nvPr/>
        </p:nvSpPr>
        <p:spPr>
          <a:xfrm flipV="1">
            <a:off x="2105629" y="5873908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7B542E76-A5F5-4353-9A7B-A4D1B2B59428}"/>
              </a:ext>
            </a:extLst>
          </p:cNvPr>
          <p:cNvSpPr/>
          <p:nvPr/>
        </p:nvSpPr>
        <p:spPr>
          <a:xfrm flipV="1">
            <a:off x="1638975" y="5952404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Content Placeholder 5">
            <a:extLst>
              <a:ext uri="{FF2B5EF4-FFF2-40B4-BE49-F238E27FC236}">
                <a16:creationId xmlns:a16="http://schemas.microsoft.com/office/drawing/2014/main" id="{D7583565-0BC0-4691-9EB2-262318B75F1F}"/>
              </a:ext>
            </a:extLst>
          </p:cNvPr>
          <p:cNvSpPr/>
          <p:nvPr/>
        </p:nvSpPr>
        <p:spPr>
          <a:xfrm flipV="1">
            <a:off x="1831130" y="5864763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Content Placeholder 5">
            <a:extLst>
              <a:ext uri="{FF2B5EF4-FFF2-40B4-BE49-F238E27FC236}">
                <a16:creationId xmlns:a16="http://schemas.microsoft.com/office/drawing/2014/main" id="{7175A3D3-879A-4E03-80AF-86B7FB8A9A67}"/>
              </a:ext>
            </a:extLst>
          </p:cNvPr>
          <p:cNvSpPr/>
          <p:nvPr/>
        </p:nvSpPr>
        <p:spPr>
          <a:xfrm flipV="1">
            <a:off x="2001353" y="5605947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03D05873-49A1-499A-9D8A-4D0B2F9EA741}"/>
              </a:ext>
            </a:extLst>
          </p:cNvPr>
          <p:cNvSpPr/>
          <p:nvPr/>
        </p:nvSpPr>
        <p:spPr>
          <a:xfrm flipV="1">
            <a:off x="1682881" y="5654148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69B0C07-55A0-4518-B590-930509FB7BC0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2331410" y="4079611"/>
            <a:ext cx="573239" cy="72802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12">
            <a:extLst>
              <a:ext uri="{FF2B5EF4-FFF2-40B4-BE49-F238E27FC236}">
                <a16:creationId xmlns:a16="http://schemas.microsoft.com/office/drawing/2014/main" id="{600A4FEE-CE4D-4329-8E16-CC1025B6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2810866" y="4817542"/>
            <a:ext cx="375781" cy="375781"/>
          </a:xfrm>
          <a:prstGeom prst="rect">
            <a:avLst/>
          </a:prstGeom>
        </p:spPr>
      </p:pic>
      <p:pic>
        <p:nvPicPr>
          <p:cNvPr id="90" name="Content Placeholder 5">
            <a:extLst>
              <a:ext uri="{FF2B5EF4-FFF2-40B4-BE49-F238E27FC236}">
                <a16:creationId xmlns:a16="http://schemas.microsoft.com/office/drawing/2014/main" id="{3539D96E-BEC3-4176-A55D-2B86BFF14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0362" y="5258250"/>
            <a:ext cx="153932" cy="153211"/>
          </a:xfrm>
          <a:prstGeom prst="rect">
            <a:avLst/>
          </a:prstGeom>
        </p:spPr>
      </p:pic>
      <p:pic>
        <p:nvPicPr>
          <p:cNvPr id="91" name="Content Placeholder 5">
            <a:extLst>
              <a:ext uri="{FF2B5EF4-FFF2-40B4-BE49-F238E27FC236}">
                <a16:creationId xmlns:a16="http://schemas.microsoft.com/office/drawing/2014/main" id="{38038C91-A248-435D-8246-E392A6850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4401" y="5388394"/>
            <a:ext cx="153932" cy="153211"/>
          </a:xfrm>
          <a:prstGeom prst="rect">
            <a:avLst/>
          </a:prstGeom>
        </p:spPr>
      </p:pic>
      <p:pic>
        <p:nvPicPr>
          <p:cNvPr id="92" name="Content Placeholder 5">
            <a:extLst>
              <a:ext uri="{FF2B5EF4-FFF2-40B4-BE49-F238E27FC236}">
                <a16:creationId xmlns:a16="http://schemas.microsoft.com/office/drawing/2014/main" id="{915ED80C-BB1A-470F-A336-FC711281D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6801" y="5540794"/>
            <a:ext cx="153932" cy="153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81AB382-D871-445D-ACB2-3216448FB241}"/>
              </a:ext>
            </a:extLst>
          </p:cNvPr>
          <p:cNvGrpSpPr/>
          <p:nvPr/>
        </p:nvGrpSpPr>
        <p:grpSpPr>
          <a:xfrm>
            <a:off x="3294662" y="1161067"/>
            <a:ext cx="2931905" cy="4906650"/>
            <a:chOff x="3294662" y="1161067"/>
            <a:chExt cx="2931905" cy="490665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CC7FD5E-A8FD-47C9-9FCA-7EFA94F25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7346" y="4062610"/>
              <a:ext cx="587459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Content Placeholder 5">
              <a:extLst>
                <a:ext uri="{FF2B5EF4-FFF2-40B4-BE49-F238E27FC236}">
                  <a16:creationId xmlns:a16="http://schemas.microsoft.com/office/drawing/2014/main" id="{0F9811F3-C19D-429D-8CA1-783B6BF92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4662" y="5196227"/>
              <a:ext cx="153932" cy="153211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020D74-7D0E-46CE-84CC-4A42D2F5B3C4}"/>
                </a:ext>
              </a:extLst>
            </p:cNvPr>
            <p:cNvGrpSpPr/>
            <p:nvPr/>
          </p:nvGrpSpPr>
          <p:grpSpPr>
            <a:xfrm>
              <a:off x="4030584" y="1161067"/>
              <a:ext cx="2195983" cy="4906650"/>
              <a:chOff x="4030584" y="1161067"/>
              <a:chExt cx="2195983" cy="4906650"/>
            </a:xfrm>
          </p:grpSpPr>
          <p:pic>
            <p:nvPicPr>
              <p:cNvPr id="86" name="Content Placeholder 5">
                <a:extLst>
                  <a:ext uri="{FF2B5EF4-FFF2-40B4-BE49-F238E27FC236}">
                    <a16:creationId xmlns:a16="http://schemas.microsoft.com/office/drawing/2014/main" id="{148BADD6-4663-4124-BED5-2E0778CC0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72635" y="2321942"/>
                <a:ext cx="153932" cy="153211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741F3F1-70A1-4AA1-8921-480BC5F8FACB}"/>
                  </a:ext>
                </a:extLst>
              </p:cNvPr>
              <p:cNvGrpSpPr/>
              <p:nvPr/>
            </p:nvGrpSpPr>
            <p:grpSpPr>
              <a:xfrm>
                <a:off x="4030584" y="1161067"/>
                <a:ext cx="2042051" cy="4906650"/>
                <a:chOff x="4030584" y="1161067"/>
                <a:chExt cx="2042051" cy="4906650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4A0DB5C5-29A1-4273-92D6-184156B56BFB}"/>
                    </a:ext>
                  </a:extLst>
                </p:cNvPr>
                <p:cNvGrpSpPr/>
                <p:nvPr/>
              </p:nvGrpSpPr>
              <p:grpSpPr>
                <a:xfrm>
                  <a:off x="4081689" y="1237674"/>
                  <a:ext cx="1990946" cy="4780258"/>
                  <a:chOff x="3583165" y="1277343"/>
                  <a:chExt cx="1990946" cy="1789984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89D41C84-526B-40EA-A832-DEA2E5E54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33678" y="1708727"/>
                    <a:ext cx="1" cy="631021"/>
                  </a:xfrm>
                  <a:prstGeom prst="line">
                    <a:avLst/>
                  </a:prstGeom>
                  <a:ln w="317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D039E78E-C6F4-4C29-BC62-ECF4C820E7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55424" y="1715035"/>
                    <a:ext cx="0" cy="624713"/>
                  </a:xfrm>
                  <a:prstGeom prst="line">
                    <a:avLst/>
                  </a:prstGeom>
                  <a:ln w="3175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14F9FC54-B5A7-49C3-914E-CA2182B6B3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55424" y="1277343"/>
                    <a:ext cx="0" cy="431384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5644830-7FCD-46C0-8F3B-C20855AA8B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2465" y="2340488"/>
                    <a:ext cx="11772" cy="726839"/>
                  </a:xfrm>
                  <a:prstGeom prst="line">
                    <a:avLst/>
                  </a:prstGeom>
                  <a:ln w="317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A381AF4A-48F5-4C9C-8F48-70562E8E9D8B}"/>
                      </a:ext>
                    </a:extLst>
                  </p:cNvPr>
                  <p:cNvCxnSpPr>
                    <a:cxnSpLocks/>
                    <a:endCxn id="86" idx="1"/>
                  </p:cNvCxnSpPr>
                  <p:nvPr/>
                </p:nvCxnSpPr>
                <p:spPr>
                  <a:xfrm>
                    <a:off x="3833678" y="1708727"/>
                    <a:ext cx="1740433" cy="3309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1BBA69D2-3B6A-4827-AB34-30ED06E04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83165" y="2339748"/>
                    <a:ext cx="587459" cy="0"/>
                  </a:xfrm>
                  <a:prstGeom prst="line">
                    <a:avLst/>
                  </a:prstGeom>
                  <a:ln w="317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Content Placeholder 5">
                  <a:extLst>
                    <a:ext uri="{FF2B5EF4-FFF2-40B4-BE49-F238E27FC236}">
                      <a16:creationId xmlns:a16="http://schemas.microsoft.com/office/drawing/2014/main" id="{04BED7E6-327A-4E04-ABB0-27E95F81BAB4}"/>
                    </a:ext>
                  </a:extLst>
                </p:cNvPr>
                <p:cNvSpPr/>
                <p:nvPr/>
              </p:nvSpPr>
              <p:spPr>
                <a:xfrm flipV="1">
                  <a:off x="4941535" y="3986026"/>
                  <a:ext cx="153894" cy="153168"/>
                </a:xfrm>
                <a:custGeom>
                  <a:avLst/>
                  <a:gdLst>
                    <a:gd name="connsiteX0" fmla="*/ 90241 w 153894"/>
                    <a:gd name="connsiteY0" fmla="*/ 123 h 153168"/>
                    <a:gd name="connsiteX1" fmla="*/ 88690 w 153894"/>
                    <a:gd name="connsiteY1" fmla="*/ 1001 h 153168"/>
                    <a:gd name="connsiteX2" fmla="*/ 87186 w 153894"/>
                    <a:gd name="connsiteY2" fmla="*/ 1350 h 153168"/>
                    <a:gd name="connsiteX3" fmla="*/ 84372 w 153894"/>
                    <a:gd name="connsiteY3" fmla="*/ 2408 h 153168"/>
                    <a:gd name="connsiteX4" fmla="*/ 83266 w 153894"/>
                    <a:gd name="connsiteY4" fmla="*/ 5198 h 153168"/>
                    <a:gd name="connsiteX5" fmla="*/ 84384 w 153894"/>
                    <a:gd name="connsiteY5" fmla="*/ 7940 h 153168"/>
                    <a:gd name="connsiteX6" fmla="*/ 88473 w 153894"/>
                    <a:gd name="connsiteY6" fmla="*/ 8830 h 153168"/>
                    <a:gd name="connsiteX7" fmla="*/ 89219 w 153894"/>
                    <a:gd name="connsiteY7" fmla="*/ 8530 h 153168"/>
                    <a:gd name="connsiteX8" fmla="*/ 89219 w 153894"/>
                    <a:gd name="connsiteY8" fmla="*/ 9275 h 153168"/>
                    <a:gd name="connsiteX9" fmla="*/ 88545 w 153894"/>
                    <a:gd name="connsiteY9" fmla="*/ 15120 h 153168"/>
                    <a:gd name="connsiteX10" fmla="*/ 87487 w 153894"/>
                    <a:gd name="connsiteY10" fmla="*/ 20135 h 153168"/>
                    <a:gd name="connsiteX11" fmla="*/ 85839 w 153894"/>
                    <a:gd name="connsiteY11" fmla="*/ 19882 h 153168"/>
                    <a:gd name="connsiteX12" fmla="*/ 77313 w 153894"/>
                    <a:gd name="connsiteY12" fmla="*/ 18932 h 153168"/>
                    <a:gd name="connsiteX13" fmla="*/ 76652 w 153894"/>
                    <a:gd name="connsiteY13" fmla="*/ 18908 h 153168"/>
                    <a:gd name="connsiteX14" fmla="*/ 76543 w 153894"/>
                    <a:gd name="connsiteY14" fmla="*/ 17104 h 153168"/>
                    <a:gd name="connsiteX15" fmla="*/ 76892 w 153894"/>
                    <a:gd name="connsiteY15" fmla="*/ 7868 h 153168"/>
                    <a:gd name="connsiteX16" fmla="*/ 78215 w 153894"/>
                    <a:gd name="connsiteY16" fmla="*/ 4176 h 153168"/>
                    <a:gd name="connsiteX17" fmla="*/ 77818 w 153894"/>
                    <a:gd name="connsiteY17" fmla="*/ 773 h 153168"/>
                    <a:gd name="connsiteX18" fmla="*/ 77061 w 153894"/>
                    <a:gd name="connsiteY18" fmla="*/ 472 h 153168"/>
                    <a:gd name="connsiteX19" fmla="*/ 76267 w 153894"/>
                    <a:gd name="connsiteY19" fmla="*/ 1194 h 153168"/>
                    <a:gd name="connsiteX20" fmla="*/ 75197 w 153894"/>
                    <a:gd name="connsiteY20" fmla="*/ 1879 h 153168"/>
                    <a:gd name="connsiteX21" fmla="*/ 74595 w 153894"/>
                    <a:gd name="connsiteY21" fmla="*/ 1085 h 153168"/>
                    <a:gd name="connsiteX22" fmla="*/ 73838 w 153894"/>
                    <a:gd name="connsiteY22" fmla="*/ 448 h 153168"/>
                    <a:gd name="connsiteX23" fmla="*/ 72419 w 153894"/>
                    <a:gd name="connsiteY23" fmla="*/ 1687 h 153168"/>
                    <a:gd name="connsiteX24" fmla="*/ 72178 w 153894"/>
                    <a:gd name="connsiteY24" fmla="*/ 2998 h 153168"/>
                    <a:gd name="connsiteX25" fmla="*/ 72719 w 153894"/>
                    <a:gd name="connsiteY25" fmla="*/ 4224 h 153168"/>
                    <a:gd name="connsiteX26" fmla="*/ 74186 w 153894"/>
                    <a:gd name="connsiteY26" fmla="*/ 8926 h 153168"/>
                    <a:gd name="connsiteX27" fmla="*/ 74379 w 153894"/>
                    <a:gd name="connsiteY27" fmla="*/ 17777 h 153168"/>
                    <a:gd name="connsiteX28" fmla="*/ 74283 w 153894"/>
                    <a:gd name="connsiteY28" fmla="*/ 18932 h 153168"/>
                    <a:gd name="connsiteX29" fmla="*/ 72455 w 153894"/>
                    <a:gd name="connsiteY29" fmla="*/ 19016 h 153168"/>
                    <a:gd name="connsiteX30" fmla="*/ 50892 w 153894"/>
                    <a:gd name="connsiteY30" fmla="*/ 24560 h 153168"/>
                    <a:gd name="connsiteX31" fmla="*/ 48824 w 153894"/>
                    <a:gd name="connsiteY31" fmla="*/ 25558 h 153168"/>
                    <a:gd name="connsiteX32" fmla="*/ 48307 w 153894"/>
                    <a:gd name="connsiteY32" fmla="*/ 25005 h 153168"/>
                    <a:gd name="connsiteX33" fmla="*/ 42763 w 153894"/>
                    <a:gd name="connsiteY33" fmla="*/ 16382 h 153168"/>
                    <a:gd name="connsiteX34" fmla="*/ 40165 w 153894"/>
                    <a:gd name="connsiteY34" fmla="*/ 8409 h 153168"/>
                    <a:gd name="connsiteX35" fmla="*/ 38349 w 153894"/>
                    <a:gd name="connsiteY35" fmla="*/ 5800 h 153168"/>
                    <a:gd name="connsiteX36" fmla="*/ 37387 w 153894"/>
                    <a:gd name="connsiteY36" fmla="*/ 5739 h 153168"/>
                    <a:gd name="connsiteX37" fmla="*/ 36906 w 153894"/>
                    <a:gd name="connsiteY37" fmla="*/ 7074 h 153168"/>
                    <a:gd name="connsiteX38" fmla="*/ 35523 w 153894"/>
                    <a:gd name="connsiteY38" fmla="*/ 7664 h 153168"/>
                    <a:gd name="connsiteX39" fmla="*/ 34284 w 153894"/>
                    <a:gd name="connsiteY39" fmla="*/ 7579 h 153168"/>
                    <a:gd name="connsiteX40" fmla="*/ 33911 w 153894"/>
                    <a:gd name="connsiteY40" fmla="*/ 9600 h 153168"/>
                    <a:gd name="connsiteX41" fmla="*/ 35403 w 153894"/>
                    <a:gd name="connsiteY41" fmla="*/ 11259 h 153168"/>
                    <a:gd name="connsiteX42" fmla="*/ 39852 w 153894"/>
                    <a:gd name="connsiteY42" fmla="*/ 15901 h 153168"/>
                    <a:gd name="connsiteX43" fmla="*/ 44290 w 153894"/>
                    <a:gd name="connsiteY43" fmla="*/ 23586 h 153168"/>
                    <a:gd name="connsiteX44" fmla="*/ 45781 w 153894"/>
                    <a:gd name="connsiteY44" fmla="*/ 27326 h 153168"/>
                    <a:gd name="connsiteX45" fmla="*/ 44603 w 153894"/>
                    <a:gd name="connsiteY45" fmla="*/ 28108 h 153168"/>
                    <a:gd name="connsiteX46" fmla="*/ 37519 w 153894"/>
                    <a:gd name="connsiteY46" fmla="*/ 33628 h 153168"/>
                    <a:gd name="connsiteX47" fmla="*/ 36269 w 153894"/>
                    <a:gd name="connsiteY47" fmla="*/ 34770 h 153168"/>
                    <a:gd name="connsiteX48" fmla="*/ 35463 w 153894"/>
                    <a:gd name="connsiteY48" fmla="*/ 33916 h 153168"/>
                    <a:gd name="connsiteX49" fmla="*/ 32697 w 153894"/>
                    <a:gd name="connsiteY49" fmla="*/ 30549 h 153168"/>
                    <a:gd name="connsiteX50" fmla="*/ 33034 w 153894"/>
                    <a:gd name="connsiteY50" fmla="*/ 30393 h 153168"/>
                    <a:gd name="connsiteX51" fmla="*/ 35102 w 153894"/>
                    <a:gd name="connsiteY51" fmla="*/ 29310 h 153168"/>
                    <a:gd name="connsiteX52" fmla="*/ 35114 w 153894"/>
                    <a:gd name="connsiteY52" fmla="*/ 23790 h 153168"/>
                    <a:gd name="connsiteX53" fmla="*/ 29654 w 153894"/>
                    <a:gd name="connsiteY53" fmla="*/ 23682 h 153168"/>
                    <a:gd name="connsiteX54" fmla="*/ 28175 w 153894"/>
                    <a:gd name="connsiteY54" fmla="*/ 24079 h 153168"/>
                    <a:gd name="connsiteX55" fmla="*/ 26467 w 153894"/>
                    <a:gd name="connsiteY55" fmla="*/ 24416 h 153168"/>
                    <a:gd name="connsiteX56" fmla="*/ 24627 w 153894"/>
                    <a:gd name="connsiteY56" fmla="*/ 26256 h 153168"/>
                    <a:gd name="connsiteX57" fmla="*/ 24339 w 153894"/>
                    <a:gd name="connsiteY57" fmla="*/ 27915 h 153168"/>
                    <a:gd name="connsiteX58" fmla="*/ 23930 w 153894"/>
                    <a:gd name="connsiteY58" fmla="*/ 29419 h 153168"/>
                    <a:gd name="connsiteX59" fmla="*/ 24567 w 153894"/>
                    <a:gd name="connsiteY59" fmla="*/ 35299 h 153168"/>
                    <a:gd name="connsiteX60" fmla="*/ 27141 w 153894"/>
                    <a:gd name="connsiteY60" fmla="*/ 35997 h 153168"/>
                    <a:gd name="connsiteX61" fmla="*/ 30568 w 153894"/>
                    <a:gd name="connsiteY61" fmla="*/ 33050 h 153168"/>
                    <a:gd name="connsiteX62" fmla="*/ 30797 w 153894"/>
                    <a:gd name="connsiteY62" fmla="*/ 32437 h 153168"/>
                    <a:gd name="connsiteX63" fmla="*/ 34128 w 153894"/>
                    <a:gd name="connsiteY63" fmla="*/ 35179 h 153168"/>
                    <a:gd name="connsiteX64" fmla="*/ 35030 w 153894"/>
                    <a:gd name="connsiteY64" fmla="*/ 36009 h 153168"/>
                    <a:gd name="connsiteX65" fmla="*/ 33803 w 153894"/>
                    <a:gd name="connsiteY65" fmla="*/ 37356 h 153168"/>
                    <a:gd name="connsiteX66" fmla="*/ 27345 w 153894"/>
                    <a:gd name="connsiteY66" fmla="*/ 45990 h 153168"/>
                    <a:gd name="connsiteX67" fmla="*/ 26299 w 153894"/>
                    <a:gd name="connsiteY67" fmla="*/ 47710 h 153168"/>
                    <a:gd name="connsiteX68" fmla="*/ 24904 w 153894"/>
                    <a:gd name="connsiteY68" fmla="*/ 46977 h 153168"/>
                    <a:gd name="connsiteX69" fmla="*/ 14730 w 153894"/>
                    <a:gd name="connsiteY69" fmla="*/ 40242 h 153168"/>
                    <a:gd name="connsiteX70" fmla="*/ 13696 w 153894"/>
                    <a:gd name="connsiteY70" fmla="*/ 38474 h 153168"/>
                    <a:gd name="connsiteX71" fmla="*/ 12529 w 153894"/>
                    <a:gd name="connsiteY71" fmla="*/ 37260 h 153168"/>
                    <a:gd name="connsiteX72" fmla="*/ 10329 w 153894"/>
                    <a:gd name="connsiteY72" fmla="*/ 37344 h 153168"/>
                    <a:gd name="connsiteX73" fmla="*/ 10136 w 153894"/>
                    <a:gd name="connsiteY73" fmla="*/ 38811 h 153168"/>
                    <a:gd name="connsiteX74" fmla="*/ 10305 w 153894"/>
                    <a:gd name="connsiteY74" fmla="*/ 40086 h 153168"/>
                    <a:gd name="connsiteX75" fmla="*/ 9318 w 153894"/>
                    <a:gd name="connsiteY75" fmla="*/ 40206 h 153168"/>
                    <a:gd name="connsiteX76" fmla="*/ 8164 w 153894"/>
                    <a:gd name="connsiteY76" fmla="*/ 41060 h 153168"/>
                    <a:gd name="connsiteX77" fmla="*/ 9090 w 153894"/>
                    <a:gd name="connsiteY77" fmla="*/ 42924 h 153168"/>
                    <a:gd name="connsiteX78" fmla="*/ 10918 w 153894"/>
                    <a:gd name="connsiteY78" fmla="*/ 43405 h 153168"/>
                    <a:gd name="connsiteX79" fmla="*/ 13107 w 153894"/>
                    <a:gd name="connsiteY79" fmla="*/ 43513 h 153168"/>
                    <a:gd name="connsiteX80" fmla="*/ 21176 w 153894"/>
                    <a:gd name="connsiteY80" fmla="*/ 47313 h 153168"/>
                    <a:gd name="connsiteX81" fmla="*/ 25121 w 153894"/>
                    <a:gd name="connsiteY81" fmla="*/ 49851 h 153168"/>
                    <a:gd name="connsiteX82" fmla="*/ 24471 w 153894"/>
                    <a:gd name="connsiteY82" fmla="*/ 51330 h 153168"/>
                    <a:gd name="connsiteX83" fmla="*/ 23220 w 153894"/>
                    <a:gd name="connsiteY83" fmla="*/ 54204 h 153168"/>
                    <a:gd name="connsiteX84" fmla="*/ 21392 w 153894"/>
                    <a:gd name="connsiteY84" fmla="*/ 59580 h 153168"/>
                    <a:gd name="connsiteX85" fmla="*/ 21212 w 153894"/>
                    <a:gd name="connsiteY85" fmla="*/ 59808 h 153168"/>
                    <a:gd name="connsiteX86" fmla="*/ 15740 w 153894"/>
                    <a:gd name="connsiteY86" fmla="*/ 57980 h 153168"/>
                    <a:gd name="connsiteX87" fmla="*/ 16161 w 153894"/>
                    <a:gd name="connsiteY87" fmla="*/ 57559 h 153168"/>
                    <a:gd name="connsiteX88" fmla="*/ 16967 w 153894"/>
                    <a:gd name="connsiteY88" fmla="*/ 56393 h 153168"/>
                    <a:gd name="connsiteX89" fmla="*/ 16161 w 153894"/>
                    <a:gd name="connsiteY89" fmla="*/ 51871 h 153168"/>
                    <a:gd name="connsiteX90" fmla="*/ 10918 w 153894"/>
                    <a:gd name="connsiteY90" fmla="*/ 51775 h 153168"/>
                    <a:gd name="connsiteX91" fmla="*/ 9607 w 153894"/>
                    <a:gd name="connsiteY91" fmla="*/ 53964 h 153168"/>
                    <a:gd name="connsiteX92" fmla="*/ 9030 w 153894"/>
                    <a:gd name="connsiteY92" fmla="*/ 54373 h 153168"/>
                    <a:gd name="connsiteX93" fmla="*/ 6889 w 153894"/>
                    <a:gd name="connsiteY93" fmla="*/ 56609 h 153168"/>
                    <a:gd name="connsiteX94" fmla="*/ 7503 w 153894"/>
                    <a:gd name="connsiteY94" fmla="*/ 60410 h 153168"/>
                    <a:gd name="connsiteX95" fmla="*/ 7671 w 153894"/>
                    <a:gd name="connsiteY95" fmla="*/ 61251 h 153168"/>
                    <a:gd name="connsiteX96" fmla="*/ 7587 w 153894"/>
                    <a:gd name="connsiteY96" fmla="*/ 62550 h 153168"/>
                    <a:gd name="connsiteX97" fmla="*/ 14405 w 153894"/>
                    <a:gd name="connsiteY97" fmla="*/ 64847 h 153168"/>
                    <a:gd name="connsiteX98" fmla="*/ 15211 w 153894"/>
                    <a:gd name="connsiteY98" fmla="*/ 61239 h 153168"/>
                    <a:gd name="connsiteX99" fmla="*/ 15091 w 153894"/>
                    <a:gd name="connsiteY99" fmla="*/ 60590 h 153168"/>
                    <a:gd name="connsiteX100" fmla="*/ 20695 w 153894"/>
                    <a:gd name="connsiteY100" fmla="*/ 61648 h 153168"/>
                    <a:gd name="connsiteX101" fmla="*/ 20430 w 153894"/>
                    <a:gd name="connsiteY101" fmla="*/ 63344 h 153168"/>
                    <a:gd name="connsiteX102" fmla="*/ 19348 w 153894"/>
                    <a:gd name="connsiteY102" fmla="*/ 70788 h 153168"/>
                    <a:gd name="connsiteX103" fmla="*/ 19637 w 153894"/>
                    <a:gd name="connsiteY103" fmla="*/ 82285 h 153168"/>
                    <a:gd name="connsiteX104" fmla="*/ 19769 w 153894"/>
                    <a:gd name="connsiteY104" fmla="*/ 83524 h 153168"/>
                    <a:gd name="connsiteX105" fmla="*/ 15259 w 153894"/>
                    <a:gd name="connsiteY105" fmla="*/ 84257 h 153168"/>
                    <a:gd name="connsiteX106" fmla="*/ 7731 w 153894"/>
                    <a:gd name="connsiteY106" fmla="*/ 84714 h 153168"/>
                    <a:gd name="connsiteX107" fmla="*/ 3678 w 153894"/>
                    <a:gd name="connsiteY107" fmla="*/ 83896 h 153168"/>
                    <a:gd name="connsiteX108" fmla="*/ 1478 w 153894"/>
                    <a:gd name="connsiteY108" fmla="*/ 83644 h 153168"/>
                    <a:gd name="connsiteX109" fmla="*/ 34 w 153894"/>
                    <a:gd name="connsiteY109" fmla="*/ 85063 h 153168"/>
                    <a:gd name="connsiteX110" fmla="*/ 804 w 153894"/>
                    <a:gd name="connsiteY110" fmla="*/ 86109 h 153168"/>
                    <a:gd name="connsiteX111" fmla="*/ 1658 w 153894"/>
                    <a:gd name="connsiteY111" fmla="*/ 86602 h 153168"/>
                    <a:gd name="connsiteX112" fmla="*/ 1009 w 153894"/>
                    <a:gd name="connsiteY112" fmla="*/ 87769 h 153168"/>
                    <a:gd name="connsiteX113" fmla="*/ 383 w 153894"/>
                    <a:gd name="connsiteY113" fmla="*/ 88454 h 153168"/>
                    <a:gd name="connsiteX114" fmla="*/ 2211 w 153894"/>
                    <a:gd name="connsiteY114" fmla="*/ 90054 h 153168"/>
                    <a:gd name="connsiteX115" fmla="*/ 4256 w 153894"/>
                    <a:gd name="connsiteY115" fmla="*/ 89368 h 153168"/>
                    <a:gd name="connsiteX116" fmla="*/ 11050 w 153894"/>
                    <a:gd name="connsiteY116" fmla="*/ 86927 h 153168"/>
                    <a:gd name="connsiteX117" fmla="*/ 19396 w 153894"/>
                    <a:gd name="connsiteY117" fmla="*/ 86061 h 153168"/>
                    <a:gd name="connsiteX118" fmla="*/ 20226 w 153894"/>
                    <a:gd name="connsiteY118" fmla="*/ 86037 h 153168"/>
                    <a:gd name="connsiteX119" fmla="*/ 20454 w 153894"/>
                    <a:gd name="connsiteY119" fmla="*/ 87107 h 153168"/>
                    <a:gd name="connsiteX120" fmla="*/ 24219 w 153894"/>
                    <a:gd name="connsiteY120" fmla="*/ 98436 h 153168"/>
                    <a:gd name="connsiteX121" fmla="*/ 24736 w 153894"/>
                    <a:gd name="connsiteY121" fmla="*/ 99723 h 153168"/>
                    <a:gd name="connsiteX122" fmla="*/ 20659 w 153894"/>
                    <a:gd name="connsiteY122" fmla="*/ 101959 h 153168"/>
                    <a:gd name="connsiteX123" fmla="*/ 16570 w 153894"/>
                    <a:gd name="connsiteY123" fmla="*/ 103751 h 153168"/>
                    <a:gd name="connsiteX124" fmla="*/ 16462 w 153894"/>
                    <a:gd name="connsiteY124" fmla="*/ 102873 h 153168"/>
                    <a:gd name="connsiteX125" fmla="*/ 12493 w 153894"/>
                    <a:gd name="connsiteY125" fmla="*/ 99013 h 153168"/>
                    <a:gd name="connsiteX126" fmla="*/ 9102 w 153894"/>
                    <a:gd name="connsiteY126" fmla="*/ 101202 h 153168"/>
                    <a:gd name="connsiteX127" fmla="*/ 8705 w 153894"/>
                    <a:gd name="connsiteY127" fmla="*/ 102909 h 153168"/>
                    <a:gd name="connsiteX128" fmla="*/ 9030 w 153894"/>
                    <a:gd name="connsiteY128" fmla="*/ 104509 h 153168"/>
                    <a:gd name="connsiteX129" fmla="*/ 9355 w 153894"/>
                    <a:gd name="connsiteY129" fmla="*/ 105194 h 153168"/>
                    <a:gd name="connsiteX130" fmla="*/ 9138 w 153894"/>
                    <a:gd name="connsiteY130" fmla="*/ 105711 h 153168"/>
                    <a:gd name="connsiteX131" fmla="*/ 12108 w 153894"/>
                    <a:gd name="connsiteY131" fmla="*/ 111159 h 153168"/>
                    <a:gd name="connsiteX132" fmla="*/ 12902 w 153894"/>
                    <a:gd name="connsiteY132" fmla="*/ 111749 h 153168"/>
                    <a:gd name="connsiteX133" fmla="*/ 14766 w 153894"/>
                    <a:gd name="connsiteY133" fmla="*/ 113420 h 153168"/>
                    <a:gd name="connsiteX134" fmla="*/ 17965 w 153894"/>
                    <a:gd name="connsiteY134" fmla="*/ 113372 h 153168"/>
                    <a:gd name="connsiteX135" fmla="*/ 19949 w 153894"/>
                    <a:gd name="connsiteY135" fmla="*/ 111255 h 153168"/>
                    <a:gd name="connsiteX136" fmla="*/ 19841 w 153894"/>
                    <a:gd name="connsiteY136" fmla="*/ 108105 h 153168"/>
                    <a:gd name="connsiteX137" fmla="*/ 18230 w 153894"/>
                    <a:gd name="connsiteY137" fmla="*/ 106397 h 153168"/>
                    <a:gd name="connsiteX138" fmla="*/ 17701 w 153894"/>
                    <a:gd name="connsiteY138" fmla="*/ 106108 h 153168"/>
                    <a:gd name="connsiteX139" fmla="*/ 18013 w 153894"/>
                    <a:gd name="connsiteY139" fmla="*/ 105856 h 153168"/>
                    <a:gd name="connsiteX140" fmla="*/ 25578 w 153894"/>
                    <a:gd name="connsiteY140" fmla="*/ 101466 h 153168"/>
                    <a:gd name="connsiteX141" fmla="*/ 26516 w 153894"/>
                    <a:gd name="connsiteY141" fmla="*/ 102933 h 153168"/>
                    <a:gd name="connsiteX142" fmla="*/ 34188 w 153894"/>
                    <a:gd name="connsiteY142" fmla="*/ 113420 h 153168"/>
                    <a:gd name="connsiteX143" fmla="*/ 35162 w 153894"/>
                    <a:gd name="connsiteY143" fmla="*/ 114490 h 153168"/>
                    <a:gd name="connsiteX144" fmla="*/ 34200 w 153894"/>
                    <a:gd name="connsiteY144" fmla="*/ 115392 h 153168"/>
                    <a:gd name="connsiteX145" fmla="*/ 30905 w 153894"/>
                    <a:gd name="connsiteY145" fmla="*/ 118182 h 153168"/>
                    <a:gd name="connsiteX146" fmla="*/ 30580 w 153894"/>
                    <a:gd name="connsiteY146" fmla="*/ 117858 h 153168"/>
                    <a:gd name="connsiteX147" fmla="*/ 28392 w 153894"/>
                    <a:gd name="connsiteY147" fmla="*/ 115044 h 153168"/>
                    <a:gd name="connsiteX148" fmla="*/ 25084 w 153894"/>
                    <a:gd name="connsiteY148" fmla="*/ 115020 h 153168"/>
                    <a:gd name="connsiteX149" fmla="*/ 23076 w 153894"/>
                    <a:gd name="connsiteY149" fmla="*/ 117184 h 153168"/>
                    <a:gd name="connsiteX150" fmla="*/ 23834 w 153894"/>
                    <a:gd name="connsiteY150" fmla="*/ 121213 h 153168"/>
                    <a:gd name="connsiteX151" fmla="*/ 24231 w 153894"/>
                    <a:gd name="connsiteY151" fmla="*/ 122656 h 153168"/>
                    <a:gd name="connsiteX152" fmla="*/ 25361 w 153894"/>
                    <a:gd name="connsiteY152" fmla="*/ 125518 h 153168"/>
                    <a:gd name="connsiteX153" fmla="*/ 28223 w 153894"/>
                    <a:gd name="connsiteY153" fmla="*/ 126649 h 153168"/>
                    <a:gd name="connsiteX154" fmla="*/ 29654 w 153894"/>
                    <a:gd name="connsiteY154" fmla="*/ 127046 h 153168"/>
                    <a:gd name="connsiteX155" fmla="*/ 32276 w 153894"/>
                    <a:gd name="connsiteY155" fmla="*/ 127984 h 153168"/>
                    <a:gd name="connsiteX156" fmla="*/ 33960 w 153894"/>
                    <a:gd name="connsiteY156" fmla="*/ 127695 h 153168"/>
                    <a:gd name="connsiteX157" fmla="*/ 35836 w 153894"/>
                    <a:gd name="connsiteY157" fmla="*/ 125819 h 153168"/>
                    <a:gd name="connsiteX158" fmla="*/ 35836 w 153894"/>
                    <a:gd name="connsiteY158" fmla="*/ 122488 h 153168"/>
                    <a:gd name="connsiteX159" fmla="*/ 33022 w 153894"/>
                    <a:gd name="connsiteY159" fmla="*/ 120299 h 153168"/>
                    <a:gd name="connsiteX160" fmla="*/ 32565 w 153894"/>
                    <a:gd name="connsiteY160" fmla="*/ 120215 h 153168"/>
                    <a:gd name="connsiteX161" fmla="*/ 32793 w 153894"/>
                    <a:gd name="connsiteY161" fmla="*/ 119842 h 153168"/>
                    <a:gd name="connsiteX162" fmla="*/ 35992 w 153894"/>
                    <a:gd name="connsiteY162" fmla="*/ 116150 h 153168"/>
                    <a:gd name="connsiteX163" fmla="*/ 36413 w 153894"/>
                    <a:gd name="connsiteY163" fmla="*/ 115741 h 153168"/>
                    <a:gd name="connsiteX164" fmla="*/ 36942 w 153894"/>
                    <a:gd name="connsiteY164" fmla="*/ 116210 h 153168"/>
                    <a:gd name="connsiteX165" fmla="*/ 44579 w 153894"/>
                    <a:gd name="connsiteY165" fmla="*/ 122211 h 153168"/>
                    <a:gd name="connsiteX166" fmla="*/ 45733 w 153894"/>
                    <a:gd name="connsiteY166" fmla="*/ 123330 h 153168"/>
                    <a:gd name="connsiteX167" fmla="*/ 41488 w 153894"/>
                    <a:gd name="connsiteY167" fmla="*/ 131868 h 153168"/>
                    <a:gd name="connsiteX168" fmla="*/ 35355 w 153894"/>
                    <a:gd name="connsiteY168" fmla="*/ 139108 h 153168"/>
                    <a:gd name="connsiteX169" fmla="*/ 34056 w 153894"/>
                    <a:gd name="connsiteY169" fmla="*/ 140142 h 153168"/>
                    <a:gd name="connsiteX170" fmla="*/ 34008 w 153894"/>
                    <a:gd name="connsiteY170" fmla="*/ 142379 h 153168"/>
                    <a:gd name="connsiteX171" fmla="*/ 34429 w 153894"/>
                    <a:gd name="connsiteY171" fmla="*/ 142908 h 153168"/>
                    <a:gd name="connsiteX172" fmla="*/ 35451 w 153894"/>
                    <a:gd name="connsiteY172" fmla="*/ 142727 h 153168"/>
                    <a:gd name="connsiteX173" fmla="*/ 36906 w 153894"/>
                    <a:gd name="connsiteY173" fmla="*/ 143377 h 153168"/>
                    <a:gd name="connsiteX174" fmla="*/ 37760 w 153894"/>
                    <a:gd name="connsiteY174" fmla="*/ 144640 h 153168"/>
                    <a:gd name="connsiteX175" fmla="*/ 39576 w 153894"/>
                    <a:gd name="connsiteY175" fmla="*/ 143822 h 153168"/>
                    <a:gd name="connsiteX176" fmla="*/ 40141 w 153894"/>
                    <a:gd name="connsiteY176" fmla="*/ 141910 h 153168"/>
                    <a:gd name="connsiteX177" fmla="*/ 42137 w 153894"/>
                    <a:gd name="connsiteY177" fmla="*/ 135199 h 153168"/>
                    <a:gd name="connsiteX178" fmla="*/ 48439 w 153894"/>
                    <a:gd name="connsiteY178" fmla="*/ 125157 h 153168"/>
                    <a:gd name="connsiteX179" fmla="*/ 48788 w 153894"/>
                    <a:gd name="connsiteY179" fmla="*/ 124749 h 153168"/>
                    <a:gd name="connsiteX180" fmla="*/ 50940 w 153894"/>
                    <a:gd name="connsiteY180" fmla="*/ 125783 h 153168"/>
                    <a:gd name="connsiteX181" fmla="*/ 63471 w 153894"/>
                    <a:gd name="connsiteY181" fmla="*/ 130136 h 153168"/>
                    <a:gd name="connsiteX182" fmla="*/ 64890 w 153894"/>
                    <a:gd name="connsiteY182" fmla="*/ 130497 h 153168"/>
                    <a:gd name="connsiteX183" fmla="*/ 63712 w 153894"/>
                    <a:gd name="connsiteY183" fmla="*/ 138266 h 153168"/>
                    <a:gd name="connsiteX184" fmla="*/ 59491 w 153894"/>
                    <a:gd name="connsiteY184" fmla="*/ 148560 h 153168"/>
                    <a:gd name="connsiteX185" fmla="*/ 58673 w 153894"/>
                    <a:gd name="connsiteY185" fmla="*/ 150123 h 153168"/>
                    <a:gd name="connsiteX186" fmla="*/ 59996 w 153894"/>
                    <a:gd name="connsiteY186" fmla="*/ 152456 h 153168"/>
                    <a:gd name="connsiteX187" fmla="*/ 60838 w 153894"/>
                    <a:gd name="connsiteY187" fmla="*/ 151855 h 153168"/>
                    <a:gd name="connsiteX188" fmla="*/ 62401 w 153894"/>
                    <a:gd name="connsiteY188" fmla="*/ 152144 h 153168"/>
                    <a:gd name="connsiteX189" fmla="*/ 62774 w 153894"/>
                    <a:gd name="connsiteY189" fmla="*/ 153010 h 153168"/>
                    <a:gd name="connsiteX190" fmla="*/ 64878 w 153894"/>
                    <a:gd name="connsiteY190" fmla="*/ 152036 h 153168"/>
                    <a:gd name="connsiteX191" fmla="*/ 65011 w 153894"/>
                    <a:gd name="connsiteY191" fmla="*/ 149739 h 153168"/>
                    <a:gd name="connsiteX192" fmla="*/ 64626 w 153894"/>
                    <a:gd name="connsiteY192" fmla="*/ 144676 h 153168"/>
                    <a:gd name="connsiteX193" fmla="*/ 68402 w 153894"/>
                    <a:gd name="connsiteY193" fmla="*/ 130978 h 153168"/>
                    <a:gd name="connsiteX194" fmla="*/ 80801 w 153894"/>
                    <a:gd name="connsiteY194" fmla="*/ 131195 h 153168"/>
                    <a:gd name="connsiteX195" fmla="*/ 88004 w 153894"/>
                    <a:gd name="connsiteY195" fmla="*/ 130016 h 153168"/>
                    <a:gd name="connsiteX196" fmla="*/ 89303 w 153894"/>
                    <a:gd name="connsiteY196" fmla="*/ 129775 h 153168"/>
                    <a:gd name="connsiteX197" fmla="*/ 90421 w 153894"/>
                    <a:gd name="connsiteY197" fmla="*/ 135163 h 153168"/>
                    <a:gd name="connsiteX198" fmla="*/ 90253 w 153894"/>
                    <a:gd name="connsiteY198" fmla="*/ 135464 h 153168"/>
                    <a:gd name="connsiteX199" fmla="*/ 85106 w 153894"/>
                    <a:gd name="connsiteY199" fmla="*/ 137520 h 153168"/>
                    <a:gd name="connsiteX200" fmla="*/ 85142 w 153894"/>
                    <a:gd name="connsiteY200" fmla="*/ 140683 h 153168"/>
                    <a:gd name="connsiteX201" fmla="*/ 88449 w 153894"/>
                    <a:gd name="connsiteY201" fmla="*/ 142932 h 153168"/>
                    <a:gd name="connsiteX202" fmla="*/ 89760 w 153894"/>
                    <a:gd name="connsiteY202" fmla="*/ 142848 h 153168"/>
                    <a:gd name="connsiteX203" fmla="*/ 90482 w 153894"/>
                    <a:gd name="connsiteY203" fmla="*/ 142944 h 153168"/>
                    <a:gd name="connsiteX204" fmla="*/ 92321 w 153894"/>
                    <a:gd name="connsiteY204" fmla="*/ 143810 h 153168"/>
                    <a:gd name="connsiteX205" fmla="*/ 94835 w 153894"/>
                    <a:gd name="connsiteY205" fmla="*/ 143413 h 153168"/>
                    <a:gd name="connsiteX206" fmla="*/ 96627 w 153894"/>
                    <a:gd name="connsiteY206" fmla="*/ 141453 h 153168"/>
                    <a:gd name="connsiteX207" fmla="*/ 97024 w 153894"/>
                    <a:gd name="connsiteY207" fmla="*/ 140912 h 153168"/>
                    <a:gd name="connsiteX208" fmla="*/ 99104 w 153894"/>
                    <a:gd name="connsiteY208" fmla="*/ 139757 h 153168"/>
                    <a:gd name="connsiteX209" fmla="*/ 99128 w 153894"/>
                    <a:gd name="connsiteY209" fmla="*/ 134357 h 153168"/>
                    <a:gd name="connsiteX210" fmla="*/ 96314 w 153894"/>
                    <a:gd name="connsiteY210" fmla="*/ 133155 h 153168"/>
                    <a:gd name="connsiteX211" fmla="*/ 94606 w 153894"/>
                    <a:gd name="connsiteY211" fmla="*/ 133552 h 153168"/>
                    <a:gd name="connsiteX212" fmla="*/ 93440 w 153894"/>
                    <a:gd name="connsiteY212" fmla="*/ 134357 h 153168"/>
                    <a:gd name="connsiteX213" fmla="*/ 93019 w 153894"/>
                    <a:gd name="connsiteY213" fmla="*/ 134778 h 153168"/>
                    <a:gd name="connsiteX214" fmla="*/ 91347 w 153894"/>
                    <a:gd name="connsiteY214" fmla="*/ 130244 h 153168"/>
                    <a:gd name="connsiteX215" fmla="*/ 91047 w 153894"/>
                    <a:gd name="connsiteY215" fmla="*/ 129246 h 153168"/>
                    <a:gd name="connsiteX216" fmla="*/ 92081 w 153894"/>
                    <a:gd name="connsiteY216" fmla="*/ 128934 h 153168"/>
                    <a:gd name="connsiteX217" fmla="*/ 100391 w 153894"/>
                    <a:gd name="connsiteY217" fmla="*/ 125602 h 153168"/>
                    <a:gd name="connsiteX218" fmla="*/ 102123 w 153894"/>
                    <a:gd name="connsiteY218" fmla="*/ 124749 h 153168"/>
                    <a:gd name="connsiteX219" fmla="*/ 102676 w 153894"/>
                    <a:gd name="connsiteY219" fmla="*/ 125386 h 153168"/>
                    <a:gd name="connsiteX220" fmla="*/ 110565 w 153894"/>
                    <a:gd name="connsiteY220" fmla="*/ 139288 h 153168"/>
                    <a:gd name="connsiteX221" fmla="*/ 110745 w 153894"/>
                    <a:gd name="connsiteY221" fmla="*/ 142042 h 153168"/>
                    <a:gd name="connsiteX222" fmla="*/ 111214 w 153894"/>
                    <a:gd name="connsiteY222" fmla="*/ 143726 h 153168"/>
                    <a:gd name="connsiteX223" fmla="*/ 113114 w 153894"/>
                    <a:gd name="connsiteY223" fmla="*/ 144640 h 153168"/>
                    <a:gd name="connsiteX224" fmla="*/ 113992 w 153894"/>
                    <a:gd name="connsiteY224" fmla="*/ 143545 h 153168"/>
                    <a:gd name="connsiteX225" fmla="*/ 115495 w 153894"/>
                    <a:gd name="connsiteY225" fmla="*/ 142727 h 153168"/>
                    <a:gd name="connsiteX226" fmla="*/ 116397 w 153894"/>
                    <a:gd name="connsiteY226" fmla="*/ 143016 h 153168"/>
                    <a:gd name="connsiteX227" fmla="*/ 116999 w 153894"/>
                    <a:gd name="connsiteY227" fmla="*/ 140551 h 153168"/>
                    <a:gd name="connsiteX228" fmla="*/ 115652 w 153894"/>
                    <a:gd name="connsiteY228" fmla="*/ 139108 h 153168"/>
                    <a:gd name="connsiteX229" fmla="*/ 112393 w 153894"/>
                    <a:gd name="connsiteY229" fmla="*/ 136378 h 153168"/>
                    <a:gd name="connsiteX230" fmla="*/ 105285 w 153894"/>
                    <a:gd name="connsiteY230" fmla="*/ 123606 h 153168"/>
                    <a:gd name="connsiteX231" fmla="*/ 105117 w 153894"/>
                    <a:gd name="connsiteY231" fmla="*/ 123017 h 153168"/>
                    <a:gd name="connsiteX232" fmla="*/ 106512 w 153894"/>
                    <a:gd name="connsiteY232" fmla="*/ 122079 h 153168"/>
                    <a:gd name="connsiteX233" fmla="*/ 113475 w 153894"/>
                    <a:gd name="connsiteY233" fmla="*/ 116643 h 153168"/>
                    <a:gd name="connsiteX234" fmla="*/ 114690 w 153894"/>
                    <a:gd name="connsiteY234" fmla="*/ 115681 h 153168"/>
                    <a:gd name="connsiteX235" fmla="*/ 117564 w 153894"/>
                    <a:gd name="connsiteY235" fmla="*/ 118844 h 153168"/>
                    <a:gd name="connsiteX236" fmla="*/ 118322 w 153894"/>
                    <a:gd name="connsiteY236" fmla="*/ 119794 h 153168"/>
                    <a:gd name="connsiteX237" fmla="*/ 117540 w 153894"/>
                    <a:gd name="connsiteY237" fmla="*/ 120046 h 153168"/>
                    <a:gd name="connsiteX238" fmla="*/ 115363 w 153894"/>
                    <a:gd name="connsiteY238" fmla="*/ 121586 h 153168"/>
                    <a:gd name="connsiteX239" fmla="*/ 117035 w 153894"/>
                    <a:gd name="connsiteY239" fmla="*/ 127382 h 153168"/>
                    <a:gd name="connsiteX240" fmla="*/ 118718 w 153894"/>
                    <a:gd name="connsiteY240" fmla="*/ 127659 h 153168"/>
                    <a:gd name="connsiteX241" fmla="*/ 121208 w 153894"/>
                    <a:gd name="connsiteY241" fmla="*/ 126697 h 153168"/>
                    <a:gd name="connsiteX242" fmla="*/ 122651 w 153894"/>
                    <a:gd name="connsiteY242" fmla="*/ 126300 h 153168"/>
                    <a:gd name="connsiteX243" fmla="*/ 125501 w 153894"/>
                    <a:gd name="connsiteY243" fmla="*/ 125194 h 153168"/>
                    <a:gd name="connsiteX244" fmla="*/ 126571 w 153894"/>
                    <a:gd name="connsiteY244" fmla="*/ 122440 h 153168"/>
                    <a:gd name="connsiteX245" fmla="*/ 126980 w 153894"/>
                    <a:gd name="connsiteY245" fmla="*/ 120936 h 153168"/>
                    <a:gd name="connsiteX246" fmla="*/ 127690 w 153894"/>
                    <a:gd name="connsiteY246" fmla="*/ 119866 h 153168"/>
                    <a:gd name="connsiteX247" fmla="*/ 127738 w 153894"/>
                    <a:gd name="connsiteY247" fmla="*/ 116715 h 153168"/>
                    <a:gd name="connsiteX248" fmla="*/ 125742 w 153894"/>
                    <a:gd name="connsiteY248" fmla="*/ 114695 h 153168"/>
                    <a:gd name="connsiteX249" fmla="*/ 123192 w 153894"/>
                    <a:gd name="connsiteY249" fmla="*/ 114442 h 153168"/>
                    <a:gd name="connsiteX250" fmla="*/ 120342 w 153894"/>
                    <a:gd name="connsiteY250" fmla="*/ 117305 h 153168"/>
                    <a:gd name="connsiteX251" fmla="*/ 120125 w 153894"/>
                    <a:gd name="connsiteY251" fmla="*/ 117942 h 153168"/>
                    <a:gd name="connsiteX252" fmla="*/ 117155 w 153894"/>
                    <a:gd name="connsiteY252" fmla="*/ 115465 h 153168"/>
                    <a:gd name="connsiteX253" fmla="*/ 115916 w 153894"/>
                    <a:gd name="connsiteY253" fmla="*/ 114322 h 153168"/>
                    <a:gd name="connsiteX254" fmla="*/ 117083 w 153894"/>
                    <a:gd name="connsiteY254" fmla="*/ 113035 h 153168"/>
                    <a:gd name="connsiteX255" fmla="*/ 128989 w 153894"/>
                    <a:gd name="connsiteY255" fmla="*/ 92543 h 153168"/>
                    <a:gd name="connsiteX256" fmla="*/ 129662 w 153894"/>
                    <a:gd name="connsiteY256" fmla="*/ 90763 h 153168"/>
                    <a:gd name="connsiteX257" fmla="*/ 136469 w 153894"/>
                    <a:gd name="connsiteY257" fmla="*/ 94058 h 153168"/>
                    <a:gd name="connsiteX258" fmla="*/ 139223 w 153894"/>
                    <a:gd name="connsiteY258" fmla="*/ 95790 h 153168"/>
                    <a:gd name="connsiteX259" fmla="*/ 139619 w 153894"/>
                    <a:gd name="connsiteY259" fmla="*/ 96091 h 153168"/>
                    <a:gd name="connsiteX260" fmla="*/ 139259 w 153894"/>
                    <a:gd name="connsiteY260" fmla="*/ 96259 h 153168"/>
                    <a:gd name="connsiteX261" fmla="*/ 137551 w 153894"/>
                    <a:gd name="connsiteY261" fmla="*/ 98051 h 153168"/>
                    <a:gd name="connsiteX262" fmla="*/ 139391 w 153894"/>
                    <a:gd name="connsiteY262" fmla="*/ 103294 h 153168"/>
                    <a:gd name="connsiteX263" fmla="*/ 141051 w 153894"/>
                    <a:gd name="connsiteY263" fmla="*/ 103571 h 153168"/>
                    <a:gd name="connsiteX264" fmla="*/ 142794 w 153894"/>
                    <a:gd name="connsiteY264" fmla="*/ 103246 h 153168"/>
                    <a:gd name="connsiteX265" fmla="*/ 144610 w 153894"/>
                    <a:gd name="connsiteY265" fmla="*/ 101394 h 153168"/>
                    <a:gd name="connsiteX266" fmla="*/ 145188 w 153894"/>
                    <a:gd name="connsiteY266" fmla="*/ 100985 h 153168"/>
                    <a:gd name="connsiteX267" fmla="*/ 147484 w 153894"/>
                    <a:gd name="connsiteY267" fmla="*/ 99759 h 153168"/>
                    <a:gd name="connsiteX268" fmla="*/ 148447 w 153894"/>
                    <a:gd name="connsiteY268" fmla="*/ 97137 h 153168"/>
                    <a:gd name="connsiteX269" fmla="*/ 148170 w 153894"/>
                    <a:gd name="connsiteY269" fmla="*/ 95525 h 153168"/>
                    <a:gd name="connsiteX270" fmla="*/ 147905 w 153894"/>
                    <a:gd name="connsiteY270" fmla="*/ 94936 h 153168"/>
                    <a:gd name="connsiteX271" fmla="*/ 148170 w 153894"/>
                    <a:gd name="connsiteY271" fmla="*/ 94395 h 153168"/>
                    <a:gd name="connsiteX272" fmla="*/ 148266 w 153894"/>
                    <a:gd name="connsiteY272" fmla="*/ 91340 h 153168"/>
                    <a:gd name="connsiteX273" fmla="*/ 146282 w 153894"/>
                    <a:gd name="connsiteY273" fmla="*/ 89176 h 153168"/>
                    <a:gd name="connsiteX274" fmla="*/ 144598 w 153894"/>
                    <a:gd name="connsiteY274" fmla="*/ 88899 h 153168"/>
                    <a:gd name="connsiteX275" fmla="*/ 142891 w 153894"/>
                    <a:gd name="connsiteY275" fmla="*/ 89236 h 153168"/>
                    <a:gd name="connsiteX276" fmla="*/ 140750 w 153894"/>
                    <a:gd name="connsiteY276" fmla="*/ 92711 h 153168"/>
                    <a:gd name="connsiteX277" fmla="*/ 140594 w 153894"/>
                    <a:gd name="connsiteY277" fmla="*/ 93649 h 153168"/>
                    <a:gd name="connsiteX278" fmla="*/ 130335 w 153894"/>
                    <a:gd name="connsiteY278" fmla="*/ 88635 h 153168"/>
                    <a:gd name="connsiteX279" fmla="*/ 130360 w 153894"/>
                    <a:gd name="connsiteY279" fmla="*/ 87540 h 153168"/>
                    <a:gd name="connsiteX280" fmla="*/ 131670 w 153894"/>
                    <a:gd name="connsiteY280" fmla="*/ 72676 h 153168"/>
                    <a:gd name="connsiteX281" fmla="*/ 131478 w 153894"/>
                    <a:gd name="connsiteY281" fmla="*/ 69802 h 153168"/>
                    <a:gd name="connsiteX282" fmla="*/ 132091 w 153894"/>
                    <a:gd name="connsiteY282" fmla="*/ 69165 h 153168"/>
                    <a:gd name="connsiteX283" fmla="*/ 145644 w 153894"/>
                    <a:gd name="connsiteY283" fmla="*/ 66338 h 153168"/>
                    <a:gd name="connsiteX284" fmla="*/ 148447 w 153894"/>
                    <a:gd name="connsiteY284" fmla="*/ 66326 h 153168"/>
                    <a:gd name="connsiteX285" fmla="*/ 150611 w 153894"/>
                    <a:gd name="connsiteY285" fmla="*/ 67072 h 153168"/>
                    <a:gd name="connsiteX286" fmla="*/ 151441 w 153894"/>
                    <a:gd name="connsiteY286" fmla="*/ 67192 h 153168"/>
                    <a:gd name="connsiteX287" fmla="*/ 152728 w 153894"/>
                    <a:gd name="connsiteY287" fmla="*/ 66843 h 153168"/>
                    <a:gd name="connsiteX288" fmla="*/ 153870 w 153894"/>
                    <a:gd name="connsiteY288" fmla="*/ 65388 h 153168"/>
                    <a:gd name="connsiteX289" fmla="*/ 152980 w 153894"/>
                    <a:gd name="connsiteY289" fmla="*/ 64426 h 153168"/>
                    <a:gd name="connsiteX290" fmla="*/ 151994 w 153894"/>
                    <a:gd name="connsiteY290" fmla="*/ 63669 h 153168"/>
                    <a:gd name="connsiteX291" fmla="*/ 152668 w 153894"/>
                    <a:gd name="connsiteY291" fmla="*/ 62863 h 153168"/>
                    <a:gd name="connsiteX292" fmla="*/ 153269 w 153894"/>
                    <a:gd name="connsiteY292" fmla="*/ 61841 h 153168"/>
                    <a:gd name="connsiteX293" fmla="*/ 151573 w 153894"/>
                    <a:gd name="connsiteY293" fmla="*/ 60686 h 153168"/>
                    <a:gd name="connsiteX294" fmla="*/ 149397 w 153894"/>
                    <a:gd name="connsiteY294" fmla="*/ 61444 h 153168"/>
                    <a:gd name="connsiteX295" fmla="*/ 142951 w 153894"/>
                    <a:gd name="connsiteY295" fmla="*/ 64354 h 153168"/>
                    <a:gd name="connsiteX296" fmla="*/ 131562 w 153894"/>
                    <a:gd name="connsiteY296" fmla="*/ 66086 h 153168"/>
                    <a:gd name="connsiteX297" fmla="*/ 131033 w 153894"/>
                    <a:gd name="connsiteY297" fmla="*/ 66050 h 153168"/>
                    <a:gd name="connsiteX298" fmla="*/ 130648 w 153894"/>
                    <a:gd name="connsiteY298" fmla="*/ 64126 h 153168"/>
                    <a:gd name="connsiteX299" fmla="*/ 127750 w 153894"/>
                    <a:gd name="connsiteY299" fmla="*/ 54336 h 153168"/>
                    <a:gd name="connsiteX300" fmla="*/ 128532 w 153894"/>
                    <a:gd name="connsiteY300" fmla="*/ 51787 h 153168"/>
                    <a:gd name="connsiteX301" fmla="*/ 140618 w 153894"/>
                    <a:gd name="connsiteY301" fmla="*/ 46544 h 153168"/>
                    <a:gd name="connsiteX302" fmla="*/ 145019 w 153894"/>
                    <a:gd name="connsiteY302" fmla="*/ 46207 h 153168"/>
                    <a:gd name="connsiteX303" fmla="*/ 147917 w 153894"/>
                    <a:gd name="connsiteY303" fmla="*/ 44632 h 153168"/>
                    <a:gd name="connsiteX304" fmla="*/ 147797 w 153894"/>
                    <a:gd name="connsiteY304" fmla="*/ 43393 h 153168"/>
                    <a:gd name="connsiteX305" fmla="*/ 146931 w 153894"/>
                    <a:gd name="connsiteY305" fmla="*/ 43212 h 153168"/>
                    <a:gd name="connsiteX306" fmla="*/ 146342 w 153894"/>
                    <a:gd name="connsiteY306" fmla="*/ 41757 h 153168"/>
                    <a:gd name="connsiteX307" fmla="*/ 146763 w 153894"/>
                    <a:gd name="connsiteY307" fmla="*/ 41096 h 153168"/>
                    <a:gd name="connsiteX308" fmla="*/ 144851 w 153894"/>
                    <a:gd name="connsiteY308" fmla="*/ 39893 h 153168"/>
                    <a:gd name="connsiteX309" fmla="*/ 142806 w 153894"/>
                    <a:gd name="connsiteY309" fmla="*/ 41132 h 153168"/>
                    <a:gd name="connsiteX310" fmla="*/ 140389 w 153894"/>
                    <a:gd name="connsiteY310" fmla="*/ 43561 h 153168"/>
                    <a:gd name="connsiteX311" fmla="*/ 128495 w 153894"/>
                    <a:gd name="connsiteY311" fmla="*/ 48901 h 153168"/>
                    <a:gd name="connsiteX312" fmla="*/ 125633 w 153894"/>
                    <a:gd name="connsiteY312" fmla="*/ 49562 h 153168"/>
                    <a:gd name="connsiteX313" fmla="*/ 125164 w 153894"/>
                    <a:gd name="connsiteY313" fmla="*/ 48768 h 153168"/>
                    <a:gd name="connsiteX314" fmla="*/ 122001 w 153894"/>
                    <a:gd name="connsiteY314" fmla="*/ 43573 h 153168"/>
                    <a:gd name="connsiteX315" fmla="*/ 120667 w 153894"/>
                    <a:gd name="connsiteY315" fmla="*/ 41613 h 153168"/>
                    <a:gd name="connsiteX316" fmla="*/ 121148 w 153894"/>
                    <a:gd name="connsiteY316" fmla="*/ 40891 h 153168"/>
                    <a:gd name="connsiteX317" fmla="*/ 128868 w 153894"/>
                    <a:gd name="connsiteY317" fmla="*/ 35107 h 153168"/>
                    <a:gd name="connsiteX318" fmla="*/ 129927 w 153894"/>
                    <a:gd name="connsiteY318" fmla="*/ 34470 h 153168"/>
                    <a:gd name="connsiteX319" fmla="*/ 130011 w 153894"/>
                    <a:gd name="connsiteY319" fmla="*/ 35167 h 153168"/>
                    <a:gd name="connsiteX320" fmla="*/ 132368 w 153894"/>
                    <a:gd name="connsiteY320" fmla="*/ 38366 h 153168"/>
                    <a:gd name="connsiteX321" fmla="*/ 135519 w 153894"/>
                    <a:gd name="connsiteY321" fmla="*/ 38318 h 153168"/>
                    <a:gd name="connsiteX322" fmla="*/ 137780 w 153894"/>
                    <a:gd name="connsiteY322" fmla="*/ 35035 h 153168"/>
                    <a:gd name="connsiteX323" fmla="*/ 137142 w 153894"/>
                    <a:gd name="connsiteY323" fmla="*/ 32545 h 153168"/>
                    <a:gd name="connsiteX324" fmla="*/ 136854 w 153894"/>
                    <a:gd name="connsiteY324" fmla="*/ 31499 h 153168"/>
                    <a:gd name="connsiteX325" fmla="*/ 136613 w 153894"/>
                    <a:gd name="connsiteY325" fmla="*/ 28733 h 153168"/>
                    <a:gd name="connsiteX326" fmla="*/ 133390 w 153894"/>
                    <a:gd name="connsiteY326" fmla="*/ 26581 h 153168"/>
                    <a:gd name="connsiteX327" fmla="*/ 132055 w 153894"/>
                    <a:gd name="connsiteY327" fmla="*/ 25931 h 153168"/>
                    <a:gd name="connsiteX328" fmla="*/ 130853 w 153894"/>
                    <a:gd name="connsiteY328" fmla="*/ 25017 h 153168"/>
                    <a:gd name="connsiteX329" fmla="*/ 129145 w 153894"/>
                    <a:gd name="connsiteY329" fmla="*/ 24680 h 153168"/>
                    <a:gd name="connsiteX330" fmla="*/ 127437 w 153894"/>
                    <a:gd name="connsiteY330" fmla="*/ 25017 h 153168"/>
                    <a:gd name="connsiteX331" fmla="*/ 125345 w 153894"/>
                    <a:gd name="connsiteY331" fmla="*/ 29407 h 153168"/>
                    <a:gd name="connsiteX332" fmla="*/ 127726 w 153894"/>
                    <a:gd name="connsiteY332" fmla="*/ 32173 h 153168"/>
                    <a:gd name="connsiteX333" fmla="*/ 128303 w 153894"/>
                    <a:gd name="connsiteY333" fmla="*/ 32449 h 153168"/>
                    <a:gd name="connsiteX334" fmla="*/ 125441 w 153894"/>
                    <a:gd name="connsiteY334" fmla="*/ 35119 h 153168"/>
                    <a:gd name="connsiteX335" fmla="*/ 119175 w 153894"/>
                    <a:gd name="connsiteY335" fmla="*/ 39629 h 153168"/>
                    <a:gd name="connsiteX336" fmla="*/ 117816 w 153894"/>
                    <a:gd name="connsiteY336" fmla="*/ 38150 h 153168"/>
                    <a:gd name="connsiteX337" fmla="*/ 106199 w 153894"/>
                    <a:gd name="connsiteY337" fmla="*/ 28048 h 153168"/>
                    <a:gd name="connsiteX338" fmla="*/ 105165 w 153894"/>
                    <a:gd name="connsiteY338" fmla="*/ 27086 h 153168"/>
                    <a:gd name="connsiteX339" fmla="*/ 112910 w 153894"/>
                    <a:gd name="connsiteY339" fmla="*/ 13352 h 153168"/>
                    <a:gd name="connsiteX340" fmla="*/ 115315 w 153894"/>
                    <a:gd name="connsiteY340" fmla="*/ 11320 h 153168"/>
                    <a:gd name="connsiteX341" fmla="*/ 116698 w 153894"/>
                    <a:gd name="connsiteY341" fmla="*/ 10430 h 153168"/>
                    <a:gd name="connsiteX342" fmla="*/ 117059 w 153894"/>
                    <a:gd name="connsiteY342" fmla="*/ 9059 h 153168"/>
                    <a:gd name="connsiteX343" fmla="*/ 116349 w 153894"/>
                    <a:gd name="connsiteY343" fmla="*/ 7351 h 153168"/>
                    <a:gd name="connsiteX344" fmla="*/ 115411 w 153894"/>
                    <a:gd name="connsiteY344" fmla="*/ 7652 h 153168"/>
                    <a:gd name="connsiteX345" fmla="*/ 113992 w 153894"/>
                    <a:gd name="connsiteY345" fmla="*/ 6858 h 153168"/>
                    <a:gd name="connsiteX346" fmla="*/ 113186 w 153894"/>
                    <a:gd name="connsiteY346" fmla="*/ 5691 h 153168"/>
                    <a:gd name="connsiteX347" fmla="*/ 111310 w 153894"/>
                    <a:gd name="connsiteY347" fmla="*/ 6557 h 153168"/>
                    <a:gd name="connsiteX348" fmla="*/ 110769 w 153894"/>
                    <a:gd name="connsiteY348" fmla="*/ 8397 h 153168"/>
                    <a:gd name="connsiteX349" fmla="*/ 110433 w 153894"/>
                    <a:gd name="connsiteY349" fmla="*/ 11512 h 153168"/>
                    <a:gd name="connsiteX350" fmla="*/ 102483 w 153894"/>
                    <a:gd name="connsiteY350" fmla="*/ 25210 h 153168"/>
                    <a:gd name="connsiteX351" fmla="*/ 102135 w 153894"/>
                    <a:gd name="connsiteY351" fmla="*/ 25606 h 153168"/>
                    <a:gd name="connsiteX352" fmla="*/ 100583 w 153894"/>
                    <a:gd name="connsiteY352" fmla="*/ 24825 h 153168"/>
                    <a:gd name="connsiteX353" fmla="*/ 91275 w 153894"/>
                    <a:gd name="connsiteY353" fmla="*/ 21169 h 153168"/>
                    <a:gd name="connsiteX354" fmla="*/ 89676 w 153894"/>
                    <a:gd name="connsiteY354" fmla="*/ 20724 h 153168"/>
                    <a:gd name="connsiteX355" fmla="*/ 89748 w 153894"/>
                    <a:gd name="connsiteY355" fmla="*/ 19690 h 153168"/>
                    <a:gd name="connsiteX356" fmla="*/ 91444 w 153894"/>
                    <a:gd name="connsiteY356" fmla="*/ 10129 h 153168"/>
                    <a:gd name="connsiteX357" fmla="*/ 91792 w 153894"/>
                    <a:gd name="connsiteY357" fmla="*/ 9011 h 153168"/>
                    <a:gd name="connsiteX358" fmla="*/ 92237 w 153894"/>
                    <a:gd name="connsiteY358" fmla="*/ 9359 h 153168"/>
                    <a:gd name="connsiteX359" fmla="*/ 94871 w 153894"/>
                    <a:gd name="connsiteY359" fmla="*/ 10357 h 153168"/>
                    <a:gd name="connsiteX360" fmla="*/ 98371 w 153894"/>
                    <a:gd name="connsiteY360" fmla="*/ 8193 h 153168"/>
                    <a:gd name="connsiteX361" fmla="*/ 97637 w 153894"/>
                    <a:gd name="connsiteY361" fmla="*/ 3719 h 153168"/>
                    <a:gd name="connsiteX362" fmla="*/ 95581 w 153894"/>
                    <a:gd name="connsiteY362" fmla="*/ 2637 h 153168"/>
                    <a:gd name="connsiteX363" fmla="*/ 94787 w 153894"/>
                    <a:gd name="connsiteY363" fmla="*/ 2072 h 153168"/>
                    <a:gd name="connsiteX364" fmla="*/ 92959 w 153894"/>
                    <a:gd name="connsiteY364" fmla="*/ 352 h 153168"/>
                    <a:gd name="connsiteX365" fmla="*/ 90241 w 153894"/>
                    <a:gd name="connsiteY365" fmla="*/ 123 h 15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</a:cxnLst>
                  <a:rect l="l" t="t" r="r" b="b"/>
                  <a:pathLst>
                    <a:path w="153894" h="153168">
                      <a:moveTo>
                        <a:pt x="90241" y="123"/>
                      </a:moveTo>
                      <a:cubicBezTo>
                        <a:pt x="89568" y="352"/>
                        <a:pt x="89099" y="616"/>
                        <a:pt x="88690" y="1001"/>
                      </a:cubicBezTo>
                      <a:cubicBezTo>
                        <a:pt x="88353" y="1326"/>
                        <a:pt x="88269" y="1338"/>
                        <a:pt x="87186" y="1350"/>
                      </a:cubicBezTo>
                      <a:cubicBezTo>
                        <a:pt x="85839" y="1350"/>
                        <a:pt x="85178" y="1603"/>
                        <a:pt x="84372" y="2408"/>
                      </a:cubicBezTo>
                      <a:cubicBezTo>
                        <a:pt x="83615" y="3166"/>
                        <a:pt x="83266" y="4056"/>
                        <a:pt x="83266" y="5198"/>
                      </a:cubicBezTo>
                      <a:cubicBezTo>
                        <a:pt x="83278" y="6401"/>
                        <a:pt x="83579" y="7147"/>
                        <a:pt x="84384" y="7940"/>
                      </a:cubicBezTo>
                      <a:cubicBezTo>
                        <a:pt x="85503" y="9047"/>
                        <a:pt x="87102" y="9395"/>
                        <a:pt x="88473" y="8830"/>
                      </a:cubicBezTo>
                      <a:lnTo>
                        <a:pt x="89219" y="8530"/>
                      </a:lnTo>
                      <a:lnTo>
                        <a:pt x="89219" y="9275"/>
                      </a:lnTo>
                      <a:cubicBezTo>
                        <a:pt x="89219" y="10297"/>
                        <a:pt x="88918" y="12895"/>
                        <a:pt x="88545" y="15120"/>
                      </a:cubicBezTo>
                      <a:cubicBezTo>
                        <a:pt x="88245" y="16912"/>
                        <a:pt x="87595" y="20038"/>
                        <a:pt x="87487" y="20135"/>
                      </a:cubicBezTo>
                      <a:cubicBezTo>
                        <a:pt x="87463" y="20159"/>
                        <a:pt x="86717" y="20050"/>
                        <a:pt x="85839" y="19882"/>
                      </a:cubicBezTo>
                      <a:cubicBezTo>
                        <a:pt x="83266" y="19389"/>
                        <a:pt x="80284" y="19064"/>
                        <a:pt x="77313" y="18932"/>
                      </a:cubicBezTo>
                      <a:lnTo>
                        <a:pt x="76652" y="18908"/>
                      </a:lnTo>
                      <a:lnTo>
                        <a:pt x="76543" y="17104"/>
                      </a:lnTo>
                      <a:cubicBezTo>
                        <a:pt x="76423" y="14963"/>
                        <a:pt x="76616" y="9624"/>
                        <a:pt x="76892" y="7868"/>
                      </a:cubicBezTo>
                      <a:cubicBezTo>
                        <a:pt x="77193" y="5908"/>
                        <a:pt x="77578" y="4838"/>
                        <a:pt x="78215" y="4176"/>
                      </a:cubicBezTo>
                      <a:cubicBezTo>
                        <a:pt x="79129" y="3238"/>
                        <a:pt x="78961" y="1867"/>
                        <a:pt x="77818" y="773"/>
                      </a:cubicBezTo>
                      <a:cubicBezTo>
                        <a:pt x="77542" y="508"/>
                        <a:pt x="77373" y="436"/>
                        <a:pt x="77061" y="472"/>
                      </a:cubicBezTo>
                      <a:cubicBezTo>
                        <a:pt x="76724" y="508"/>
                        <a:pt x="76604" y="604"/>
                        <a:pt x="76267" y="1194"/>
                      </a:cubicBezTo>
                      <a:cubicBezTo>
                        <a:pt x="75846" y="1915"/>
                        <a:pt x="75497" y="2132"/>
                        <a:pt x="75197" y="1879"/>
                      </a:cubicBezTo>
                      <a:cubicBezTo>
                        <a:pt x="75088" y="1795"/>
                        <a:pt x="74824" y="1434"/>
                        <a:pt x="74595" y="1085"/>
                      </a:cubicBezTo>
                      <a:cubicBezTo>
                        <a:pt x="74259" y="556"/>
                        <a:pt x="74126" y="448"/>
                        <a:pt x="73838" y="448"/>
                      </a:cubicBezTo>
                      <a:cubicBezTo>
                        <a:pt x="73357" y="448"/>
                        <a:pt x="72803" y="941"/>
                        <a:pt x="72419" y="1687"/>
                      </a:cubicBezTo>
                      <a:cubicBezTo>
                        <a:pt x="72166" y="2204"/>
                        <a:pt x="72118" y="2408"/>
                        <a:pt x="72178" y="2998"/>
                      </a:cubicBezTo>
                      <a:cubicBezTo>
                        <a:pt x="72226" y="3611"/>
                        <a:pt x="72310" y="3779"/>
                        <a:pt x="72719" y="4224"/>
                      </a:cubicBezTo>
                      <a:cubicBezTo>
                        <a:pt x="73465" y="5030"/>
                        <a:pt x="73910" y="6473"/>
                        <a:pt x="74186" y="8926"/>
                      </a:cubicBezTo>
                      <a:cubicBezTo>
                        <a:pt x="74355" y="10538"/>
                        <a:pt x="74487" y="16334"/>
                        <a:pt x="74379" y="17777"/>
                      </a:cubicBezTo>
                      <a:lnTo>
                        <a:pt x="74283" y="18932"/>
                      </a:lnTo>
                      <a:lnTo>
                        <a:pt x="72455" y="19016"/>
                      </a:lnTo>
                      <a:cubicBezTo>
                        <a:pt x="65239" y="19317"/>
                        <a:pt x="57771" y="21241"/>
                        <a:pt x="50892" y="24560"/>
                      </a:cubicBezTo>
                      <a:lnTo>
                        <a:pt x="48824" y="25558"/>
                      </a:lnTo>
                      <a:lnTo>
                        <a:pt x="48307" y="25005"/>
                      </a:lnTo>
                      <a:cubicBezTo>
                        <a:pt x="47092" y="23694"/>
                        <a:pt x="44735" y="20026"/>
                        <a:pt x="42763" y="16382"/>
                      </a:cubicBezTo>
                      <a:cubicBezTo>
                        <a:pt x="40550" y="12282"/>
                        <a:pt x="39708" y="9708"/>
                        <a:pt x="40165" y="8409"/>
                      </a:cubicBezTo>
                      <a:cubicBezTo>
                        <a:pt x="40478" y="7495"/>
                        <a:pt x="39600" y="6208"/>
                        <a:pt x="38349" y="5800"/>
                      </a:cubicBezTo>
                      <a:cubicBezTo>
                        <a:pt x="37844" y="5631"/>
                        <a:pt x="37676" y="5619"/>
                        <a:pt x="37387" y="5739"/>
                      </a:cubicBezTo>
                      <a:cubicBezTo>
                        <a:pt x="37002" y="5896"/>
                        <a:pt x="36906" y="6136"/>
                        <a:pt x="36906" y="7074"/>
                      </a:cubicBezTo>
                      <a:cubicBezTo>
                        <a:pt x="36906" y="8121"/>
                        <a:pt x="36545" y="8277"/>
                        <a:pt x="35523" y="7664"/>
                      </a:cubicBezTo>
                      <a:cubicBezTo>
                        <a:pt x="34801" y="7231"/>
                        <a:pt x="34621" y="7219"/>
                        <a:pt x="34284" y="7579"/>
                      </a:cubicBezTo>
                      <a:cubicBezTo>
                        <a:pt x="33948" y="7940"/>
                        <a:pt x="33791" y="8806"/>
                        <a:pt x="33911" y="9600"/>
                      </a:cubicBezTo>
                      <a:cubicBezTo>
                        <a:pt x="34044" y="10394"/>
                        <a:pt x="34645" y="11067"/>
                        <a:pt x="35403" y="11259"/>
                      </a:cubicBezTo>
                      <a:cubicBezTo>
                        <a:pt x="36533" y="11548"/>
                        <a:pt x="37916" y="12979"/>
                        <a:pt x="39852" y="15901"/>
                      </a:cubicBezTo>
                      <a:cubicBezTo>
                        <a:pt x="41464" y="18319"/>
                        <a:pt x="43063" y="21085"/>
                        <a:pt x="44290" y="23586"/>
                      </a:cubicBezTo>
                      <a:cubicBezTo>
                        <a:pt x="45084" y="25173"/>
                        <a:pt x="45889" y="27218"/>
                        <a:pt x="45781" y="27326"/>
                      </a:cubicBezTo>
                      <a:cubicBezTo>
                        <a:pt x="45757" y="27350"/>
                        <a:pt x="45228" y="27699"/>
                        <a:pt x="44603" y="28108"/>
                      </a:cubicBezTo>
                      <a:cubicBezTo>
                        <a:pt x="42233" y="29659"/>
                        <a:pt x="39780" y="31583"/>
                        <a:pt x="37519" y="33628"/>
                      </a:cubicBezTo>
                      <a:lnTo>
                        <a:pt x="36269" y="34770"/>
                      </a:lnTo>
                      <a:lnTo>
                        <a:pt x="35463" y="33916"/>
                      </a:lnTo>
                      <a:cubicBezTo>
                        <a:pt x="34332" y="32738"/>
                        <a:pt x="32697" y="30741"/>
                        <a:pt x="32697" y="30549"/>
                      </a:cubicBezTo>
                      <a:cubicBezTo>
                        <a:pt x="32697" y="30453"/>
                        <a:pt x="32829" y="30393"/>
                        <a:pt x="33034" y="30393"/>
                      </a:cubicBezTo>
                      <a:cubicBezTo>
                        <a:pt x="33539" y="30393"/>
                        <a:pt x="34549" y="29864"/>
                        <a:pt x="35102" y="29310"/>
                      </a:cubicBezTo>
                      <a:cubicBezTo>
                        <a:pt x="36617" y="27795"/>
                        <a:pt x="36629" y="25306"/>
                        <a:pt x="35114" y="23790"/>
                      </a:cubicBezTo>
                      <a:cubicBezTo>
                        <a:pt x="33623" y="22299"/>
                        <a:pt x="31170" y="22251"/>
                        <a:pt x="29654" y="23682"/>
                      </a:cubicBezTo>
                      <a:cubicBezTo>
                        <a:pt x="29245" y="24067"/>
                        <a:pt x="29209" y="24079"/>
                        <a:pt x="28175" y="24079"/>
                      </a:cubicBezTo>
                      <a:cubicBezTo>
                        <a:pt x="27237" y="24079"/>
                        <a:pt x="27021" y="24127"/>
                        <a:pt x="26467" y="24416"/>
                      </a:cubicBezTo>
                      <a:cubicBezTo>
                        <a:pt x="25662" y="24837"/>
                        <a:pt x="25000" y="25498"/>
                        <a:pt x="24627" y="26256"/>
                      </a:cubicBezTo>
                      <a:cubicBezTo>
                        <a:pt x="24387" y="26749"/>
                        <a:pt x="24339" y="27025"/>
                        <a:pt x="24339" y="27915"/>
                      </a:cubicBezTo>
                      <a:cubicBezTo>
                        <a:pt x="24339" y="28962"/>
                        <a:pt x="24327" y="28986"/>
                        <a:pt x="23930" y="29419"/>
                      </a:cubicBezTo>
                      <a:cubicBezTo>
                        <a:pt x="22306" y="31138"/>
                        <a:pt x="22619" y="33976"/>
                        <a:pt x="24567" y="35299"/>
                      </a:cubicBezTo>
                      <a:cubicBezTo>
                        <a:pt x="25373" y="35841"/>
                        <a:pt x="26311" y="36093"/>
                        <a:pt x="27141" y="35997"/>
                      </a:cubicBezTo>
                      <a:cubicBezTo>
                        <a:pt x="28849" y="35792"/>
                        <a:pt x="30183" y="34638"/>
                        <a:pt x="30568" y="33050"/>
                      </a:cubicBezTo>
                      <a:cubicBezTo>
                        <a:pt x="30640" y="32714"/>
                        <a:pt x="30749" y="32437"/>
                        <a:pt x="30797" y="32437"/>
                      </a:cubicBezTo>
                      <a:cubicBezTo>
                        <a:pt x="30929" y="32437"/>
                        <a:pt x="33094" y="34217"/>
                        <a:pt x="34128" y="35179"/>
                      </a:cubicBezTo>
                      <a:lnTo>
                        <a:pt x="35030" y="36009"/>
                      </a:lnTo>
                      <a:lnTo>
                        <a:pt x="33803" y="37356"/>
                      </a:lnTo>
                      <a:cubicBezTo>
                        <a:pt x="31422" y="39977"/>
                        <a:pt x="29125" y="43044"/>
                        <a:pt x="27345" y="45990"/>
                      </a:cubicBezTo>
                      <a:lnTo>
                        <a:pt x="26299" y="47710"/>
                      </a:lnTo>
                      <a:lnTo>
                        <a:pt x="24904" y="46977"/>
                      </a:lnTo>
                      <a:cubicBezTo>
                        <a:pt x="20190" y="44475"/>
                        <a:pt x="16113" y="41781"/>
                        <a:pt x="14730" y="40242"/>
                      </a:cubicBezTo>
                      <a:cubicBezTo>
                        <a:pt x="14117" y="39569"/>
                        <a:pt x="13696" y="38835"/>
                        <a:pt x="13696" y="38474"/>
                      </a:cubicBezTo>
                      <a:cubicBezTo>
                        <a:pt x="13696" y="38246"/>
                        <a:pt x="12974" y="37488"/>
                        <a:pt x="12529" y="37260"/>
                      </a:cubicBezTo>
                      <a:cubicBezTo>
                        <a:pt x="12120" y="37055"/>
                        <a:pt x="10810" y="37091"/>
                        <a:pt x="10329" y="37344"/>
                      </a:cubicBezTo>
                      <a:cubicBezTo>
                        <a:pt x="9775" y="37608"/>
                        <a:pt x="9715" y="38041"/>
                        <a:pt x="10136" y="38811"/>
                      </a:cubicBezTo>
                      <a:cubicBezTo>
                        <a:pt x="10473" y="39424"/>
                        <a:pt x="10533" y="39941"/>
                        <a:pt x="10305" y="40086"/>
                      </a:cubicBezTo>
                      <a:cubicBezTo>
                        <a:pt x="10232" y="40134"/>
                        <a:pt x="9787" y="40194"/>
                        <a:pt x="9318" y="40206"/>
                      </a:cubicBezTo>
                      <a:cubicBezTo>
                        <a:pt x="8356" y="40254"/>
                        <a:pt x="8164" y="40398"/>
                        <a:pt x="8164" y="41060"/>
                      </a:cubicBezTo>
                      <a:cubicBezTo>
                        <a:pt x="8164" y="41553"/>
                        <a:pt x="8621" y="42491"/>
                        <a:pt x="9090" y="42924"/>
                      </a:cubicBezTo>
                      <a:cubicBezTo>
                        <a:pt x="9571" y="43381"/>
                        <a:pt x="10329" y="43573"/>
                        <a:pt x="10918" y="43405"/>
                      </a:cubicBezTo>
                      <a:cubicBezTo>
                        <a:pt x="11567" y="43200"/>
                        <a:pt x="11940" y="43224"/>
                        <a:pt x="13107" y="43513"/>
                      </a:cubicBezTo>
                      <a:cubicBezTo>
                        <a:pt x="14911" y="43970"/>
                        <a:pt x="17520" y="45197"/>
                        <a:pt x="21176" y="47313"/>
                      </a:cubicBezTo>
                      <a:cubicBezTo>
                        <a:pt x="23136" y="48444"/>
                        <a:pt x="25121" y="49718"/>
                        <a:pt x="25121" y="49851"/>
                      </a:cubicBezTo>
                      <a:cubicBezTo>
                        <a:pt x="25121" y="49911"/>
                        <a:pt x="24832" y="50572"/>
                        <a:pt x="24471" y="51330"/>
                      </a:cubicBezTo>
                      <a:cubicBezTo>
                        <a:pt x="24122" y="52088"/>
                        <a:pt x="23557" y="53374"/>
                        <a:pt x="23220" y="54204"/>
                      </a:cubicBezTo>
                      <a:cubicBezTo>
                        <a:pt x="22583" y="55780"/>
                        <a:pt x="21392" y="59279"/>
                        <a:pt x="21392" y="59580"/>
                      </a:cubicBezTo>
                      <a:cubicBezTo>
                        <a:pt x="21392" y="59664"/>
                        <a:pt x="21308" y="59772"/>
                        <a:pt x="21212" y="59808"/>
                      </a:cubicBezTo>
                      <a:cubicBezTo>
                        <a:pt x="20911" y="59929"/>
                        <a:pt x="15740" y="58197"/>
                        <a:pt x="15740" y="57980"/>
                      </a:cubicBezTo>
                      <a:cubicBezTo>
                        <a:pt x="15740" y="57944"/>
                        <a:pt x="15933" y="57764"/>
                        <a:pt x="16161" y="57559"/>
                      </a:cubicBezTo>
                      <a:cubicBezTo>
                        <a:pt x="16390" y="57355"/>
                        <a:pt x="16750" y="56826"/>
                        <a:pt x="16967" y="56393"/>
                      </a:cubicBezTo>
                      <a:cubicBezTo>
                        <a:pt x="17737" y="54842"/>
                        <a:pt x="17424" y="53086"/>
                        <a:pt x="16161" y="51871"/>
                      </a:cubicBezTo>
                      <a:cubicBezTo>
                        <a:pt x="14742" y="50488"/>
                        <a:pt x="12397" y="50440"/>
                        <a:pt x="10918" y="51775"/>
                      </a:cubicBezTo>
                      <a:cubicBezTo>
                        <a:pt x="10329" y="52304"/>
                        <a:pt x="9607" y="53507"/>
                        <a:pt x="9607" y="53964"/>
                      </a:cubicBezTo>
                      <a:cubicBezTo>
                        <a:pt x="9607" y="54060"/>
                        <a:pt x="9355" y="54240"/>
                        <a:pt x="9030" y="54373"/>
                      </a:cubicBezTo>
                      <a:cubicBezTo>
                        <a:pt x="8200" y="54721"/>
                        <a:pt x="7178" y="55792"/>
                        <a:pt x="6889" y="56609"/>
                      </a:cubicBezTo>
                      <a:cubicBezTo>
                        <a:pt x="6444" y="57908"/>
                        <a:pt x="6673" y="59327"/>
                        <a:pt x="7503" y="60410"/>
                      </a:cubicBezTo>
                      <a:cubicBezTo>
                        <a:pt x="7755" y="60746"/>
                        <a:pt x="7779" y="60843"/>
                        <a:pt x="7671" y="61251"/>
                      </a:cubicBezTo>
                      <a:cubicBezTo>
                        <a:pt x="7599" y="61504"/>
                        <a:pt x="7563" y="62093"/>
                        <a:pt x="7587" y="62550"/>
                      </a:cubicBezTo>
                      <a:cubicBezTo>
                        <a:pt x="7767" y="66002"/>
                        <a:pt x="12108" y="67469"/>
                        <a:pt x="14405" y="64847"/>
                      </a:cubicBezTo>
                      <a:cubicBezTo>
                        <a:pt x="15235" y="63897"/>
                        <a:pt x="15572" y="62394"/>
                        <a:pt x="15211" y="61239"/>
                      </a:cubicBezTo>
                      <a:cubicBezTo>
                        <a:pt x="15115" y="60915"/>
                        <a:pt x="15055" y="60626"/>
                        <a:pt x="15091" y="60590"/>
                      </a:cubicBezTo>
                      <a:cubicBezTo>
                        <a:pt x="15235" y="60446"/>
                        <a:pt x="20467" y="61432"/>
                        <a:pt x="20695" y="61648"/>
                      </a:cubicBezTo>
                      <a:cubicBezTo>
                        <a:pt x="20755" y="61696"/>
                        <a:pt x="20635" y="62454"/>
                        <a:pt x="20430" y="63344"/>
                      </a:cubicBezTo>
                      <a:cubicBezTo>
                        <a:pt x="19997" y="65328"/>
                        <a:pt x="19516" y="68623"/>
                        <a:pt x="19348" y="70788"/>
                      </a:cubicBezTo>
                      <a:cubicBezTo>
                        <a:pt x="19096" y="74119"/>
                        <a:pt x="19216" y="79086"/>
                        <a:pt x="19637" y="82285"/>
                      </a:cubicBezTo>
                      <a:cubicBezTo>
                        <a:pt x="19721" y="82946"/>
                        <a:pt x="19781" y="83499"/>
                        <a:pt x="19769" y="83524"/>
                      </a:cubicBezTo>
                      <a:cubicBezTo>
                        <a:pt x="19697" y="83608"/>
                        <a:pt x="17123" y="84029"/>
                        <a:pt x="15259" y="84257"/>
                      </a:cubicBezTo>
                      <a:cubicBezTo>
                        <a:pt x="11976" y="84654"/>
                        <a:pt x="10004" y="84786"/>
                        <a:pt x="7731" y="84714"/>
                      </a:cubicBezTo>
                      <a:cubicBezTo>
                        <a:pt x="5290" y="84654"/>
                        <a:pt x="4400" y="84474"/>
                        <a:pt x="3678" y="83896"/>
                      </a:cubicBezTo>
                      <a:cubicBezTo>
                        <a:pt x="3065" y="83403"/>
                        <a:pt x="2163" y="83295"/>
                        <a:pt x="1478" y="83644"/>
                      </a:cubicBezTo>
                      <a:cubicBezTo>
                        <a:pt x="900" y="83944"/>
                        <a:pt x="119" y="84702"/>
                        <a:pt x="34" y="85063"/>
                      </a:cubicBezTo>
                      <a:cubicBezTo>
                        <a:pt x="-86" y="85556"/>
                        <a:pt x="95" y="85796"/>
                        <a:pt x="804" y="86109"/>
                      </a:cubicBezTo>
                      <a:cubicBezTo>
                        <a:pt x="1189" y="86265"/>
                        <a:pt x="1574" y="86494"/>
                        <a:pt x="1658" y="86602"/>
                      </a:cubicBezTo>
                      <a:cubicBezTo>
                        <a:pt x="1898" y="86891"/>
                        <a:pt x="1682" y="87288"/>
                        <a:pt x="1009" y="87769"/>
                      </a:cubicBezTo>
                      <a:cubicBezTo>
                        <a:pt x="708" y="87985"/>
                        <a:pt x="431" y="88298"/>
                        <a:pt x="383" y="88454"/>
                      </a:cubicBezTo>
                      <a:cubicBezTo>
                        <a:pt x="251" y="88995"/>
                        <a:pt x="1105" y="89741"/>
                        <a:pt x="2211" y="90054"/>
                      </a:cubicBezTo>
                      <a:cubicBezTo>
                        <a:pt x="2909" y="90246"/>
                        <a:pt x="3823" y="89945"/>
                        <a:pt x="4256" y="89368"/>
                      </a:cubicBezTo>
                      <a:cubicBezTo>
                        <a:pt x="5049" y="88322"/>
                        <a:pt x="7178" y="87552"/>
                        <a:pt x="11050" y="86927"/>
                      </a:cubicBezTo>
                      <a:cubicBezTo>
                        <a:pt x="13840" y="86482"/>
                        <a:pt x="17292" y="86121"/>
                        <a:pt x="19396" y="86061"/>
                      </a:cubicBezTo>
                      <a:lnTo>
                        <a:pt x="20226" y="86037"/>
                      </a:lnTo>
                      <a:lnTo>
                        <a:pt x="20454" y="87107"/>
                      </a:lnTo>
                      <a:cubicBezTo>
                        <a:pt x="21164" y="90535"/>
                        <a:pt x="22655" y="95044"/>
                        <a:pt x="24219" y="98436"/>
                      </a:cubicBezTo>
                      <a:cubicBezTo>
                        <a:pt x="24531" y="99121"/>
                        <a:pt x="24760" y="99698"/>
                        <a:pt x="24736" y="99723"/>
                      </a:cubicBezTo>
                      <a:cubicBezTo>
                        <a:pt x="24603" y="99867"/>
                        <a:pt x="22066" y="101238"/>
                        <a:pt x="20659" y="101959"/>
                      </a:cubicBezTo>
                      <a:cubicBezTo>
                        <a:pt x="19084" y="102741"/>
                        <a:pt x="16787" y="103751"/>
                        <a:pt x="16570" y="103751"/>
                      </a:cubicBezTo>
                      <a:cubicBezTo>
                        <a:pt x="16510" y="103751"/>
                        <a:pt x="16462" y="103354"/>
                        <a:pt x="16462" y="102873"/>
                      </a:cubicBezTo>
                      <a:cubicBezTo>
                        <a:pt x="16462" y="100697"/>
                        <a:pt x="14718" y="99001"/>
                        <a:pt x="12493" y="99013"/>
                      </a:cubicBezTo>
                      <a:cubicBezTo>
                        <a:pt x="11026" y="99013"/>
                        <a:pt x="9775" y="99831"/>
                        <a:pt x="9102" y="101202"/>
                      </a:cubicBezTo>
                      <a:cubicBezTo>
                        <a:pt x="8765" y="101887"/>
                        <a:pt x="8705" y="102128"/>
                        <a:pt x="8705" y="102909"/>
                      </a:cubicBezTo>
                      <a:cubicBezTo>
                        <a:pt x="8705" y="103631"/>
                        <a:pt x="8765" y="103944"/>
                        <a:pt x="9030" y="104509"/>
                      </a:cubicBezTo>
                      <a:lnTo>
                        <a:pt x="9355" y="105194"/>
                      </a:lnTo>
                      <a:lnTo>
                        <a:pt x="9138" y="105711"/>
                      </a:lnTo>
                      <a:cubicBezTo>
                        <a:pt x="8128" y="108057"/>
                        <a:pt x="9595" y="110750"/>
                        <a:pt x="12108" y="111159"/>
                      </a:cubicBezTo>
                      <a:cubicBezTo>
                        <a:pt x="12529" y="111219"/>
                        <a:pt x="12650" y="111316"/>
                        <a:pt x="12902" y="111749"/>
                      </a:cubicBezTo>
                      <a:cubicBezTo>
                        <a:pt x="13287" y="112398"/>
                        <a:pt x="14057" y="113095"/>
                        <a:pt x="14766" y="113420"/>
                      </a:cubicBezTo>
                      <a:cubicBezTo>
                        <a:pt x="15596" y="113793"/>
                        <a:pt x="17147" y="113769"/>
                        <a:pt x="17965" y="113372"/>
                      </a:cubicBezTo>
                      <a:cubicBezTo>
                        <a:pt x="18843" y="112939"/>
                        <a:pt x="19625" y="112109"/>
                        <a:pt x="19949" y="111255"/>
                      </a:cubicBezTo>
                      <a:cubicBezTo>
                        <a:pt x="20298" y="110329"/>
                        <a:pt x="20250" y="108898"/>
                        <a:pt x="19841" y="108105"/>
                      </a:cubicBezTo>
                      <a:cubicBezTo>
                        <a:pt x="19468" y="107383"/>
                        <a:pt x="18843" y="106722"/>
                        <a:pt x="18230" y="106397"/>
                      </a:cubicBezTo>
                      <a:lnTo>
                        <a:pt x="17701" y="106108"/>
                      </a:lnTo>
                      <a:lnTo>
                        <a:pt x="18013" y="105856"/>
                      </a:lnTo>
                      <a:cubicBezTo>
                        <a:pt x="19084" y="104942"/>
                        <a:pt x="25096" y="101466"/>
                        <a:pt x="25578" y="101466"/>
                      </a:cubicBezTo>
                      <a:cubicBezTo>
                        <a:pt x="25638" y="101466"/>
                        <a:pt x="26059" y="102128"/>
                        <a:pt x="26516" y="102933"/>
                      </a:cubicBezTo>
                      <a:cubicBezTo>
                        <a:pt x="28560" y="106553"/>
                        <a:pt x="31097" y="110017"/>
                        <a:pt x="34188" y="113420"/>
                      </a:cubicBezTo>
                      <a:lnTo>
                        <a:pt x="35162" y="114490"/>
                      </a:lnTo>
                      <a:lnTo>
                        <a:pt x="34200" y="115392"/>
                      </a:lnTo>
                      <a:cubicBezTo>
                        <a:pt x="33070" y="116451"/>
                        <a:pt x="31242" y="118002"/>
                        <a:pt x="30905" y="118182"/>
                      </a:cubicBezTo>
                      <a:cubicBezTo>
                        <a:pt x="30689" y="118291"/>
                        <a:pt x="30652" y="118255"/>
                        <a:pt x="30580" y="117858"/>
                      </a:cubicBezTo>
                      <a:cubicBezTo>
                        <a:pt x="30376" y="116727"/>
                        <a:pt x="29474" y="115573"/>
                        <a:pt x="28392" y="115044"/>
                      </a:cubicBezTo>
                      <a:cubicBezTo>
                        <a:pt x="27598" y="114647"/>
                        <a:pt x="25926" y="114635"/>
                        <a:pt x="25084" y="115020"/>
                      </a:cubicBezTo>
                      <a:cubicBezTo>
                        <a:pt x="24279" y="115392"/>
                        <a:pt x="23389" y="116342"/>
                        <a:pt x="23076" y="117184"/>
                      </a:cubicBezTo>
                      <a:cubicBezTo>
                        <a:pt x="22571" y="118531"/>
                        <a:pt x="22872" y="120167"/>
                        <a:pt x="23834" y="121213"/>
                      </a:cubicBezTo>
                      <a:cubicBezTo>
                        <a:pt x="24219" y="121634"/>
                        <a:pt x="24231" y="121682"/>
                        <a:pt x="24231" y="122656"/>
                      </a:cubicBezTo>
                      <a:cubicBezTo>
                        <a:pt x="24219" y="123859"/>
                        <a:pt x="24567" y="124725"/>
                        <a:pt x="25361" y="125518"/>
                      </a:cubicBezTo>
                      <a:cubicBezTo>
                        <a:pt x="26155" y="126312"/>
                        <a:pt x="27021" y="126661"/>
                        <a:pt x="28223" y="126649"/>
                      </a:cubicBezTo>
                      <a:cubicBezTo>
                        <a:pt x="29197" y="126649"/>
                        <a:pt x="29245" y="126661"/>
                        <a:pt x="29654" y="127046"/>
                      </a:cubicBezTo>
                      <a:cubicBezTo>
                        <a:pt x="30436" y="127755"/>
                        <a:pt x="31061" y="127984"/>
                        <a:pt x="32276" y="127984"/>
                      </a:cubicBezTo>
                      <a:cubicBezTo>
                        <a:pt x="33190" y="127984"/>
                        <a:pt x="33455" y="127935"/>
                        <a:pt x="33960" y="127695"/>
                      </a:cubicBezTo>
                      <a:cubicBezTo>
                        <a:pt x="34717" y="127310"/>
                        <a:pt x="35451" y="126577"/>
                        <a:pt x="35836" y="125819"/>
                      </a:cubicBezTo>
                      <a:cubicBezTo>
                        <a:pt x="36245" y="124965"/>
                        <a:pt x="36257" y="123318"/>
                        <a:pt x="35836" y="122488"/>
                      </a:cubicBezTo>
                      <a:cubicBezTo>
                        <a:pt x="35307" y="121393"/>
                        <a:pt x="34152" y="120503"/>
                        <a:pt x="33022" y="120299"/>
                      </a:cubicBezTo>
                      <a:lnTo>
                        <a:pt x="32565" y="120215"/>
                      </a:lnTo>
                      <a:lnTo>
                        <a:pt x="32793" y="119842"/>
                      </a:lnTo>
                      <a:cubicBezTo>
                        <a:pt x="33070" y="119409"/>
                        <a:pt x="35379" y="116739"/>
                        <a:pt x="35992" y="116150"/>
                      </a:cubicBezTo>
                      <a:lnTo>
                        <a:pt x="36413" y="115741"/>
                      </a:lnTo>
                      <a:lnTo>
                        <a:pt x="36942" y="116210"/>
                      </a:lnTo>
                      <a:cubicBezTo>
                        <a:pt x="40357" y="119205"/>
                        <a:pt x="42257" y="120696"/>
                        <a:pt x="44579" y="122211"/>
                      </a:cubicBezTo>
                      <a:cubicBezTo>
                        <a:pt x="45721" y="122957"/>
                        <a:pt x="45805" y="123029"/>
                        <a:pt x="45733" y="123330"/>
                      </a:cubicBezTo>
                      <a:cubicBezTo>
                        <a:pt x="45420" y="124616"/>
                        <a:pt x="43400" y="128681"/>
                        <a:pt x="41488" y="131868"/>
                      </a:cubicBezTo>
                      <a:cubicBezTo>
                        <a:pt x="38686" y="136546"/>
                        <a:pt x="36846" y="138711"/>
                        <a:pt x="35355" y="139108"/>
                      </a:cubicBezTo>
                      <a:cubicBezTo>
                        <a:pt x="34862" y="139240"/>
                        <a:pt x="34441" y="139577"/>
                        <a:pt x="34056" y="140142"/>
                      </a:cubicBezTo>
                      <a:cubicBezTo>
                        <a:pt x="33851" y="140455"/>
                        <a:pt x="33827" y="141898"/>
                        <a:pt x="34008" y="142379"/>
                      </a:cubicBezTo>
                      <a:cubicBezTo>
                        <a:pt x="34068" y="142559"/>
                        <a:pt x="34272" y="142788"/>
                        <a:pt x="34429" y="142908"/>
                      </a:cubicBezTo>
                      <a:cubicBezTo>
                        <a:pt x="34729" y="143088"/>
                        <a:pt x="34765" y="143088"/>
                        <a:pt x="35451" y="142727"/>
                      </a:cubicBezTo>
                      <a:cubicBezTo>
                        <a:pt x="36629" y="142114"/>
                        <a:pt x="36906" y="142234"/>
                        <a:pt x="36906" y="143377"/>
                      </a:cubicBezTo>
                      <a:cubicBezTo>
                        <a:pt x="36906" y="144339"/>
                        <a:pt x="37110" y="144640"/>
                        <a:pt x="37760" y="144640"/>
                      </a:cubicBezTo>
                      <a:cubicBezTo>
                        <a:pt x="38301" y="144640"/>
                        <a:pt x="39083" y="144291"/>
                        <a:pt x="39576" y="143822"/>
                      </a:cubicBezTo>
                      <a:cubicBezTo>
                        <a:pt x="40069" y="143365"/>
                        <a:pt x="40333" y="142475"/>
                        <a:pt x="40141" y="141910"/>
                      </a:cubicBezTo>
                      <a:cubicBezTo>
                        <a:pt x="39768" y="140755"/>
                        <a:pt x="40381" y="138663"/>
                        <a:pt x="42137" y="135199"/>
                      </a:cubicBezTo>
                      <a:cubicBezTo>
                        <a:pt x="44146" y="131207"/>
                        <a:pt x="46539" y="127394"/>
                        <a:pt x="48439" y="125157"/>
                      </a:cubicBezTo>
                      <a:lnTo>
                        <a:pt x="48788" y="124749"/>
                      </a:lnTo>
                      <a:lnTo>
                        <a:pt x="50940" y="125783"/>
                      </a:lnTo>
                      <a:cubicBezTo>
                        <a:pt x="55041" y="127779"/>
                        <a:pt x="59310" y="129258"/>
                        <a:pt x="63471" y="130136"/>
                      </a:cubicBezTo>
                      <a:cubicBezTo>
                        <a:pt x="64217" y="130293"/>
                        <a:pt x="64854" y="130461"/>
                        <a:pt x="64890" y="130497"/>
                      </a:cubicBezTo>
                      <a:cubicBezTo>
                        <a:pt x="65095" y="130701"/>
                        <a:pt x="64445" y="134971"/>
                        <a:pt x="63712" y="138266"/>
                      </a:cubicBezTo>
                      <a:cubicBezTo>
                        <a:pt x="62377" y="144279"/>
                        <a:pt x="60934" y="147814"/>
                        <a:pt x="59491" y="148560"/>
                      </a:cubicBezTo>
                      <a:cubicBezTo>
                        <a:pt x="59094" y="148764"/>
                        <a:pt x="58685" y="149546"/>
                        <a:pt x="58673" y="150123"/>
                      </a:cubicBezTo>
                      <a:cubicBezTo>
                        <a:pt x="58673" y="151146"/>
                        <a:pt x="59406" y="152456"/>
                        <a:pt x="59996" y="152456"/>
                      </a:cubicBezTo>
                      <a:cubicBezTo>
                        <a:pt x="60152" y="152456"/>
                        <a:pt x="60489" y="152216"/>
                        <a:pt x="60838" y="151855"/>
                      </a:cubicBezTo>
                      <a:cubicBezTo>
                        <a:pt x="61679" y="150977"/>
                        <a:pt x="62016" y="151037"/>
                        <a:pt x="62401" y="152144"/>
                      </a:cubicBezTo>
                      <a:cubicBezTo>
                        <a:pt x="62533" y="152541"/>
                        <a:pt x="62702" y="152925"/>
                        <a:pt x="62774" y="153010"/>
                      </a:cubicBezTo>
                      <a:cubicBezTo>
                        <a:pt x="63135" y="153443"/>
                        <a:pt x="64169" y="152950"/>
                        <a:pt x="64878" y="152036"/>
                      </a:cubicBezTo>
                      <a:cubicBezTo>
                        <a:pt x="65371" y="151386"/>
                        <a:pt x="65431" y="150388"/>
                        <a:pt x="65011" y="149739"/>
                      </a:cubicBezTo>
                      <a:cubicBezTo>
                        <a:pt x="64433" y="148849"/>
                        <a:pt x="64301" y="147165"/>
                        <a:pt x="64626" y="144676"/>
                      </a:cubicBezTo>
                      <a:cubicBezTo>
                        <a:pt x="65299" y="139480"/>
                        <a:pt x="67704" y="130786"/>
                        <a:pt x="68402" y="130978"/>
                      </a:cubicBezTo>
                      <a:cubicBezTo>
                        <a:pt x="69725" y="131351"/>
                        <a:pt x="77926" y="131495"/>
                        <a:pt x="80801" y="131195"/>
                      </a:cubicBezTo>
                      <a:cubicBezTo>
                        <a:pt x="82701" y="131002"/>
                        <a:pt x="86381" y="130401"/>
                        <a:pt x="88004" y="130016"/>
                      </a:cubicBezTo>
                      <a:cubicBezTo>
                        <a:pt x="88690" y="129860"/>
                        <a:pt x="89279" y="129751"/>
                        <a:pt x="89303" y="129775"/>
                      </a:cubicBezTo>
                      <a:cubicBezTo>
                        <a:pt x="89495" y="129968"/>
                        <a:pt x="90421" y="134442"/>
                        <a:pt x="90421" y="135163"/>
                      </a:cubicBezTo>
                      <a:cubicBezTo>
                        <a:pt x="90421" y="135428"/>
                        <a:pt x="90373" y="135512"/>
                        <a:pt x="90253" y="135464"/>
                      </a:cubicBezTo>
                      <a:cubicBezTo>
                        <a:pt x="88209" y="134682"/>
                        <a:pt x="85972" y="135572"/>
                        <a:pt x="85106" y="137520"/>
                      </a:cubicBezTo>
                      <a:cubicBezTo>
                        <a:pt x="84709" y="138398"/>
                        <a:pt x="84733" y="139805"/>
                        <a:pt x="85142" y="140683"/>
                      </a:cubicBezTo>
                      <a:cubicBezTo>
                        <a:pt x="85791" y="142054"/>
                        <a:pt x="86970" y="142860"/>
                        <a:pt x="88449" y="142932"/>
                      </a:cubicBezTo>
                      <a:cubicBezTo>
                        <a:pt x="88906" y="142956"/>
                        <a:pt x="89507" y="142920"/>
                        <a:pt x="89760" y="142848"/>
                      </a:cubicBezTo>
                      <a:cubicBezTo>
                        <a:pt x="90169" y="142739"/>
                        <a:pt x="90265" y="142751"/>
                        <a:pt x="90482" y="142944"/>
                      </a:cubicBezTo>
                      <a:cubicBezTo>
                        <a:pt x="90878" y="143317"/>
                        <a:pt x="91624" y="143665"/>
                        <a:pt x="92321" y="143810"/>
                      </a:cubicBezTo>
                      <a:cubicBezTo>
                        <a:pt x="93103" y="143966"/>
                        <a:pt x="94005" y="143822"/>
                        <a:pt x="94835" y="143413"/>
                      </a:cubicBezTo>
                      <a:cubicBezTo>
                        <a:pt x="95520" y="143064"/>
                        <a:pt x="96350" y="142150"/>
                        <a:pt x="96627" y="141453"/>
                      </a:cubicBezTo>
                      <a:cubicBezTo>
                        <a:pt x="96747" y="141116"/>
                        <a:pt x="96903" y="140912"/>
                        <a:pt x="97024" y="140912"/>
                      </a:cubicBezTo>
                      <a:cubicBezTo>
                        <a:pt x="97408" y="140912"/>
                        <a:pt x="98671" y="140214"/>
                        <a:pt x="99104" y="139757"/>
                      </a:cubicBezTo>
                      <a:cubicBezTo>
                        <a:pt x="100523" y="138266"/>
                        <a:pt x="100535" y="135800"/>
                        <a:pt x="99128" y="134357"/>
                      </a:cubicBezTo>
                      <a:cubicBezTo>
                        <a:pt x="98334" y="133540"/>
                        <a:pt x="97433" y="133155"/>
                        <a:pt x="96314" y="133155"/>
                      </a:cubicBezTo>
                      <a:cubicBezTo>
                        <a:pt x="95532" y="133155"/>
                        <a:pt x="95292" y="133215"/>
                        <a:pt x="94606" y="133552"/>
                      </a:cubicBezTo>
                      <a:cubicBezTo>
                        <a:pt x="94173" y="133768"/>
                        <a:pt x="93644" y="134129"/>
                        <a:pt x="93440" y="134357"/>
                      </a:cubicBezTo>
                      <a:cubicBezTo>
                        <a:pt x="93235" y="134586"/>
                        <a:pt x="93043" y="134778"/>
                        <a:pt x="93019" y="134778"/>
                      </a:cubicBezTo>
                      <a:cubicBezTo>
                        <a:pt x="92863" y="134778"/>
                        <a:pt x="92009" y="132457"/>
                        <a:pt x="91347" y="130244"/>
                      </a:cubicBezTo>
                      <a:lnTo>
                        <a:pt x="91047" y="129246"/>
                      </a:lnTo>
                      <a:lnTo>
                        <a:pt x="92081" y="128934"/>
                      </a:lnTo>
                      <a:cubicBezTo>
                        <a:pt x="94727" y="128128"/>
                        <a:pt x="97673" y="126949"/>
                        <a:pt x="100391" y="125602"/>
                      </a:cubicBezTo>
                      <a:lnTo>
                        <a:pt x="102123" y="124749"/>
                      </a:lnTo>
                      <a:lnTo>
                        <a:pt x="102676" y="125386"/>
                      </a:lnTo>
                      <a:cubicBezTo>
                        <a:pt x="105213" y="128320"/>
                        <a:pt x="109651" y="136161"/>
                        <a:pt x="110565" y="139288"/>
                      </a:cubicBezTo>
                      <a:cubicBezTo>
                        <a:pt x="110878" y="140370"/>
                        <a:pt x="110950" y="141513"/>
                        <a:pt x="110745" y="142042"/>
                      </a:cubicBezTo>
                      <a:cubicBezTo>
                        <a:pt x="110625" y="142379"/>
                        <a:pt x="110878" y="143341"/>
                        <a:pt x="111214" y="143726"/>
                      </a:cubicBezTo>
                      <a:cubicBezTo>
                        <a:pt x="111587" y="144159"/>
                        <a:pt x="112585" y="144640"/>
                        <a:pt x="113114" y="144640"/>
                      </a:cubicBezTo>
                      <a:cubicBezTo>
                        <a:pt x="113812" y="144640"/>
                        <a:pt x="113992" y="144423"/>
                        <a:pt x="113992" y="143545"/>
                      </a:cubicBezTo>
                      <a:cubicBezTo>
                        <a:pt x="113992" y="142258"/>
                        <a:pt x="114341" y="142078"/>
                        <a:pt x="115495" y="142727"/>
                      </a:cubicBezTo>
                      <a:cubicBezTo>
                        <a:pt x="115928" y="142968"/>
                        <a:pt x="116229" y="143064"/>
                        <a:pt x="116397" y="143016"/>
                      </a:cubicBezTo>
                      <a:cubicBezTo>
                        <a:pt x="116939" y="142848"/>
                        <a:pt x="117263" y="141525"/>
                        <a:pt x="116999" y="140551"/>
                      </a:cubicBezTo>
                      <a:cubicBezTo>
                        <a:pt x="116830" y="139901"/>
                        <a:pt x="116085" y="139108"/>
                        <a:pt x="115652" y="139108"/>
                      </a:cubicBezTo>
                      <a:cubicBezTo>
                        <a:pt x="115002" y="139108"/>
                        <a:pt x="113571" y="137905"/>
                        <a:pt x="112393" y="136378"/>
                      </a:cubicBezTo>
                      <a:cubicBezTo>
                        <a:pt x="110012" y="133287"/>
                        <a:pt x="106043" y="126144"/>
                        <a:pt x="105285" y="123606"/>
                      </a:cubicBezTo>
                      <a:lnTo>
                        <a:pt x="105117" y="123017"/>
                      </a:lnTo>
                      <a:lnTo>
                        <a:pt x="106512" y="122079"/>
                      </a:lnTo>
                      <a:cubicBezTo>
                        <a:pt x="108989" y="120443"/>
                        <a:pt x="111238" y="118675"/>
                        <a:pt x="113475" y="116643"/>
                      </a:cubicBezTo>
                      <a:cubicBezTo>
                        <a:pt x="114088" y="116090"/>
                        <a:pt x="114630" y="115657"/>
                        <a:pt x="114690" y="115681"/>
                      </a:cubicBezTo>
                      <a:cubicBezTo>
                        <a:pt x="114858" y="115753"/>
                        <a:pt x="116770" y="117858"/>
                        <a:pt x="117564" y="118844"/>
                      </a:cubicBezTo>
                      <a:lnTo>
                        <a:pt x="118322" y="119794"/>
                      </a:lnTo>
                      <a:lnTo>
                        <a:pt x="117540" y="120046"/>
                      </a:lnTo>
                      <a:cubicBezTo>
                        <a:pt x="116542" y="120371"/>
                        <a:pt x="115868" y="120852"/>
                        <a:pt x="115363" y="121586"/>
                      </a:cubicBezTo>
                      <a:cubicBezTo>
                        <a:pt x="113980" y="123606"/>
                        <a:pt x="114774" y="126360"/>
                        <a:pt x="117035" y="127382"/>
                      </a:cubicBezTo>
                      <a:cubicBezTo>
                        <a:pt x="117648" y="127671"/>
                        <a:pt x="117853" y="127707"/>
                        <a:pt x="118718" y="127659"/>
                      </a:cubicBezTo>
                      <a:cubicBezTo>
                        <a:pt x="119825" y="127611"/>
                        <a:pt x="120510" y="127346"/>
                        <a:pt x="121208" y="126697"/>
                      </a:cubicBezTo>
                      <a:cubicBezTo>
                        <a:pt x="121605" y="126312"/>
                        <a:pt x="121653" y="126300"/>
                        <a:pt x="122651" y="126300"/>
                      </a:cubicBezTo>
                      <a:cubicBezTo>
                        <a:pt x="123866" y="126288"/>
                        <a:pt x="124743" y="125951"/>
                        <a:pt x="125501" y="125194"/>
                      </a:cubicBezTo>
                      <a:cubicBezTo>
                        <a:pt x="126283" y="124412"/>
                        <a:pt x="126559" y="123714"/>
                        <a:pt x="126571" y="122440"/>
                      </a:cubicBezTo>
                      <a:cubicBezTo>
                        <a:pt x="126595" y="121393"/>
                        <a:pt x="126607" y="121345"/>
                        <a:pt x="126980" y="120936"/>
                      </a:cubicBezTo>
                      <a:cubicBezTo>
                        <a:pt x="127197" y="120708"/>
                        <a:pt x="127509" y="120227"/>
                        <a:pt x="127690" y="119866"/>
                      </a:cubicBezTo>
                      <a:cubicBezTo>
                        <a:pt x="128111" y="118988"/>
                        <a:pt x="128135" y="117569"/>
                        <a:pt x="127738" y="116715"/>
                      </a:cubicBezTo>
                      <a:cubicBezTo>
                        <a:pt x="127365" y="115897"/>
                        <a:pt x="126487" y="115008"/>
                        <a:pt x="125742" y="114695"/>
                      </a:cubicBezTo>
                      <a:cubicBezTo>
                        <a:pt x="124996" y="114370"/>
                        <a:pt x="123853" y="114262"/>
                        <a:pt x="123192" y="114442"/>
                      </a:cubicBezTo>
                      <a:cubicBezTo>
                        <a:pt x="121833" y="114803"/>
                        <a:pt x="120643" y="116006"/>
                        <a:pt x="120342" y="117305"/>
                      </a:cubicBezTo>
                      <a:cubicBezTo>
                        <a:pt x="120258" y="117653"/>
                        <a:pt x="120162" y="117942"/>
                        <a:pt x="120125" y="117942"/>
                      </a:cubicBezTo>
                      <a:cubicBezTo>
                        <a:pt x="119981" y="117942"/>
                        <a:pt x="118322" y="116559"/>
                        <a:pt x="117155" y="115465"/>
                      </a:cubicBezTo>
                      <a:lnTo>
                        <a:pt x="115916" y="114322"/>
                      </a:lnTo>
                      <a:lnTo>
                        <a:pt x="117083" y="113035"/>
                      </a:lnTo>
                      <a:cubicBezTo>
                        <a:pt x="122458" y="107094"/>
                        <a:pt x="126595" y="99987"/>
                        <a:pt x="128989" y="92543"/>
                      </a:cubicBezTo>
                      <a:cubicBezTo>
                        <a:pt x="129313" y="91557"/>
                        <a:pt x="129614" y="90763"/>
                        <a:pt x="129662" y="90763"/>
                      </a:cubicBezTo>
                      <a:cubicBezTo>
                        <a:pt x="129975" y="90763"/>
                        <a:pt x="134641" y="93024"/>
                        <a:pt x="136469" y="94058"/>
                      </a:cubicBezTo>
                      <a:cubicBezTo>
                        <a:pt x="137635" y="94732"/>
                        <a:pt x="138669" y="95369"/>
                        <a:pt x="139223" y="95790"/>
                      </a:cubicBezTo>
                      <a:lnTo>
                        <a:pt x="139619" y="96091"/>
                      </a:lnTo>
                      <a:lnTo>
                        <a:pt x="139259" y="96259"/>
                      </a:lnTo>
                      <a:cubicBezTo>
                        <a:pt x="138573" y="96596"/>
                        <a:pt x="137936" y="97257"/>
                        <a:pt x="137551" y="98051"/>
                      </a:cubicBezTo>
                      <a:cubicBezTo>
                        <a:pt x="136601" y="99975"/>
                        <a:pt x="137395" y="102224"/>
                        <a:pt x="139391" y="103294"/>
                      </a:cubicBezTo>
                      <a:cubicBezTo>
                        <a:pt x="139824" y="103523"/>
                        <a:pt x="140089" y="103571"/>
                        <a:pt x="141051" y="103571"/>
                      </a:cubicBezTo>
                      <a:cubicBezTo>
                        <a:pt x="142049" y="103571"/>
                        <a:pt x="142265" y="103535"/>
                        <a:pt x="142794" y="103246"/>
                      </a:cubicBezTo>
                      <a:cubicBezTo>
                        <a:pt x="143492" y="102885"/>
                        <a:pt x="144358" y="102007"/>
                        <a:pt x="144610" y="101394"/>
                      </a:cubicBezTo>
                      <a:cubicBezTo>
                        <a:pt x="144755" y="101045"/>
                        <a:pt x="144839" y="100985"/>
                        <a:pt x="145188" y="100985"/>
                      </a:cubicBezTo>
                      <a:cubicBezTo>
                        <a:pt x="145765" y="100985"/>
                        <a:pt x="146991" y="100324"/>
                        <a:pt x="147484" y="99759"/>
                      </a:cubicBezTo>
                      <a:cubicBezTo>
                        <a:pt x="148230" y="98881"/>
                        <a:pt x="148447" y="98291"/>
                        <a:pt x="148447" y="97137"/>
                      </a:cubicBezTo>
                      <a:cubicBezTo>
                        <a:pt x="148447" y="96331"/>
                        <a:pt x="148386" y="95994"/>
                        <a:pt x="148170" y="95525"/>
                      </a:cubicBezTo>
                      <a:lnTo>
                        <a:pt x="147905" y="94936"/>
                      </a:lnTo>
                      <a:lnTo>
                        <a:pt x="148170" y="94395"/>
                      </a:lnTo>
                      <a:cubicBezTo>
                        <a:pt x="148555" y="93577"/>
                        <a:pt x="148603" y="92230"/>
                        <a:pt x="148266" y="91340"/>
                      </a:cubicBezTo>
                      <a:cubicBezTo>
                        <a:pt x="147953" y="90487"/>
                        <a:pt x="147088" y="89549"/>
                        <a:pt x="146282" y="89176"/>
                      </a:cubicBezTo>
                      <a:cubicBezTo>
                        <a:pt x="145801" y="88947"/>
                        <a:pt x="145476" y="88899"/>
                        <a:pt x="144598" y="88899"/>
                      </a:cubicBezTo>
                      <a:cubicBezTo>
                        <a:pt x="143648" y="88899"/>
                        <a:pt x="143432" y="88947"/>
                        <a:pt x="142891" y="89236"/>
                      </a:cubicBezTo>
                      <a:cubicBezTo>
                        <a:pt x="141484" y="89969"/>
                        <a:pt x="140750" y="91160"/>
                        <a:pt x="140750" y="92711"/>
                      </a:cubicBezTo>
                      <a:cubicBezTo>
                        <a:pt x="140750" y="93385"/>
                        <a:pt x="140702" y="93649"/>
                        <a:pt x="140594" y="93649"/>
                      </a:cubicBezTo>
                      <a:cubicBezTo>
                        <a:pt x="139740" y="93649"/>
                        <a:pt x="131502" y="89633"/>
                        <a:pt x="130335" y="88635"/>
                      </a:cubicBezTo>
                      <a:cubicBezTo>
                        <a:pt x="130155" y="88490"/>
                        <a:pt x="130155" y="88394"/>
                        <a:pt x="130360" y="87540"/>
                      </a:cubicBezTo>
                      <a:cubicBezTo>
                        <a:pt x="131382" y="83307"/>
                        <a:pt x="131887" y="77547"/>
                        <a:pt x="131670" y="72676"/>
                      </a:cubicBezTo>
                      <a:cubicBezTo>
                        <a:pt x="131598" y="71281"/>
                        <a:pt x="131526" y="69994"/>
                        <a:pt x="131478" y="69802"/>
                      </a:cubicBezTo>
                      <a:cubicBezTo>
                        <a:pt x="131418" y="69501"/>
                        <a:pt x="131454" y="69453"/>
                        <a:pt x="132091" y="69165"/>
                      </a:cubicBezTo>
                      <a:cubicBezTo>
                        <a:pt x="134352" y="68166"/>
                        <a:pt x="141327" y="66711"/>
                        <a:pt x="145644" y="66338"/>
                      </a:cubicBezTo>
                      <a:cubicBezTo>
                        <a:pt x="146919" y="66218"/>
                        <a:pt x="147557" y="66218"/>
                        <a:pt x="148447" y="66326"/>
                      </a:cubicBezTo>
                      <a:cubicBezTo>
                        <a:pt x="149517" y="66459"/>
                        <a:pt x="150431" y="66771"/>
                        <a:pt x="150611" y="67072"/>
                      </a:cubicBezTo>
                      <a:cubicBezTo>
                        <a:pt x="150647" y="67132"/>
                        <a:pt x="151020" y="67192"/>
                        <a:pt x="151441" y="67192"/>
                      </a:cubicBezTo>
                      <a:cubicBezTo>
                        <a:pt x="152078" y="67192"/>
                        <a:pt x="152283" y="67132"/>
                        <a:pt x="152728" y="66843"/>
                      </a:cubicBezTo>
                      <a:cubicBezTo>
                        <a:pt x="153353" y="66423"/>
                        <a:pt x="153774" y="65893"/>
                        <a:pt x="153870" y="65388"/>
                      </a:cubicBezTo>
                      <a:cubicBezTo>
                        <a:pt x="153966" y="64907"/>
                        <a:pt x="153798" y="64727"/>
                        <a:pt x="152980" y="64426"/>
                      </a:cubicBezTo>
                      <a:cubicBezTo>
                        <a:pt x="152343" y="64186"/>
                        <a:pt x="151994" y="63921"/>
                        <a:pt x="151994" y="63669"/>
                      </a:cubicBezTo>
                      <a:cubicBezTo>
                        <a:pt x="151994" y="63609"/>
                        <a:pt x="152295" y="63248"/>
                        <a:pt x="152668" y="62863"/>
                      </a:cubicBezTo>
                      <a:cubicBezTo>
                        <a:pt x="153233" y="62262"/>
                        <a:pt x="153329" y="62105"/>
                        <a:pt x="153269" y="61841"/>
                      </a:cubicBezTo>
                      <a:cubicBezTo>
                        <a:pt x="153161" y="61420"/>
                        <a:pt x="152343" y="60855"/>
                        <a:pt x="151573" y="60686"/>
                      </a:cubicBezTo>
                      <a:cubicBezTo>
                        <a:pt x="150695" y="60494"/>
                        <a:pt x="149805" y="60794"/>
                        <a:pt x="149397" y="61444"/>
                      </a:cubicBezTo>
                      <a:cubicBezTo>
                        <a:pt x="148699" y="62538"/>
                        <a:pt x="146715" y="63440"/>
                        <a:pt x="142951" y="64354"/>
                      </a:cubicBezTo>
                      <a:cubicBezTo>
                        <a:pt x="138910" y="65340"/>
                        <a:pt x="133198" y="66206"/>
                        <a:pt x="131562" y="66086"/>
                      </a:cubicBezTo>
                      <a:lnTo>
                        <a:pt x="131033" y="66050"/>
                      </a:lnTo>
                      <a:lnTo>
                        <a:pt x="130648" y="64126"/>
                      </a:lnTo>
                      <a:cubicBezTo>
                        <a:pt x="129963" y="60734"/>
                        <a:pt x="128989" y="57427"/>
                        <a:pt x="127750" y="54336"/>
                      </a:cubicBezTo>
                      <a:cubicBezTo>
                        <a:pt x="127004" y="52484"/>
                        <a:pt x="126920" y="52761"/>
                        <a:pt x="128532" y="51787"/>
                      </a:cubicBezTo>
                      <a:cubicBezTo>
                        <a:pt x="131358" y="50091"/>
                        <a:pt x="137286" y="47518"/>
                        <a:pt x="140618" y="46544"/>
                      </a:cubicBezTo>
                      <a:cubicBezTo>
                        <a:pt x="142470" y="46014"/>
                        <a:pt x="144274" y="45870"/>
                        <a:pt x="145019" y="46207"/>
                      </a:cubicBezTo>
                      <a:cubicBezTo>
                        <a:pt x="146065" y="46676"/>
                        <a:pt x="147316" y="46002"/>
                        <a:pt x="147917" y="44632"/>
                      </a:cubicBezTo>
                      <a:cubicBezTo>
                        <a:pt x="148170" y="44066"/>
                        <a:pt x="148122" y="43561"/>
                        <a:pt x="147797" y="43393"/>
                      </a:cubicBezTo>
                      <a:cubicBezTo>
                        <a:pt x="147689" y="43333"/>
                        <a:pt x="147304" y="43249"/>
                        <a:pt x="146931" y="43212"/>
                      </a:cubicBezTo>
                      <a:cubicBezTo>
                        <a:pt x="145789" y="43068"/>
                        <a:pt x="145620" y="42659"/>
                        <a:pt x="146342" y="41757"/>
                      </a:cubicBezTo>
                      <a:cubicBezTo>
                        <a:pt x="146534" y="41517"/>
                        <a:pt x="146727" y="41216"/>
                        <a:pt x="146763" y="41096"/>
                      </a:cubicBezTo>
                      <a:cubicBezTo>
                        <a:pt x="146955" y="40483"/>
                        <a:pt x="146029" y="39905"/>
                        <a:pt x="144851" y="39893"/>
                      </a:cubicBezTo>
                      <a:cubicBezTo>
                        <a:pt x="143841" y="39893"/>
                        <a:pt x="143179" y="40290"/>
                        <a:pt x="142806" y="41132"/>
                      </a:cubicBezTo>
                      <a:cubicBezTo>
                        <a:pt x="142506" y="41829"/>
                        <a:pt x="141532" y="42792"/>
                        <a:pt x="140389" y="43561"/>
                      </a:cubicBezTo>
                      <a:cubicBezTo>
                        <a:pt x="138237" y="44980"/>
                        <a:pt x="132019" y="47782"/>
                        <a:pt x="128495" y="48901"/>
                      </a:cubicBezTo>
                      <a:cubicBezTo>
                        <a:pt x="127149" y="49334"/>
                        <a:pt x="125778" y="49646"/>
                        <a:pt x="125633" y="49562"/>
                      </a:cubicBezTo>
                      <a:cubicBezTo>
                        <a:pt x="125573" y="49526"/>
                        <a:pt x="125369" y="49177"/>
                        <a:pt x="125164" y="48768"/>
                      </a:cubicBezTo>
                      <a:cubicBezTo>
                        <a:pt x="124539" y="47530"/>
                        <a:pt x="123264" y="45437"/>
                        <a:pt x="122001" y="43573"/>
                      </a:cubicBezTo>
                      <a:cubicBezTo>
                        <a:pt x="121328" y="42599"/>
                        <a:pt x="120739" y="41709"/>
                        <a:pt x="120667" y="41613"/>
                      </a:cubicBezTo>
                      <a:cubicBezTo>
                        <a:pt x="120570" y="41481"/>
                        <a:pt x="120679" y="41312"/>
                        <a:pt x="121148" y="40891"/>
                      </a:cubicBezTo>
                      <a:cubicBezTo>
                        <a:pt x="123084" y="39160"/>
                        <a:pt x="126848" y="36334"/>
                        <a:pt x="128868" y="35107"/>
                      </a:cubicBezTo>
                      <a:lnTo>
                        <a:pt x="129927" y="34470"/>
                      </a:lnTo>
                      <a:lnTo>
                        <a:pt x="130011" y="35167"/>
                      </a:lnTo>
                      <a:cubicBezTo>
                        <a:pt x="130191" y="36538"/>
                        <a:pt x="131117" y="37801"/>
                        <a:pt x="132368" y="38366"/>
                      </a:cubicBezTo>
                      <a:cubicBezTo>
                        <a:pt x="133222" y="38751"/>
                        <a:pt x="134641" y="38727"/>
                        <a:pt x="135519" y="38318"/>
                      </a:cubicBezTo>
                      <a:cubicBezTo>
                        <a:pt x="136878" y="37680"/>
                        <a:pt x="137683" y="36502"/>
                        <a:pt x="137780" y="35035"/>
                      </a:cubicBezTo>
                      <a:cubicBezTo>
                        <a:pt x="137840" y="33976"/>
                        <a:pt x="137683" y="33363"/>
                        <a:pt x="137142" y="32545"/>
                      </a:cubicBezTo>
                      <a:cubicBezTo>
                        <a:pt x="136745" y="31968"/>
                        <a:pt x="136721" y="31896"/>
                        <a:pt x="136854" y="31499"/>
                      </a:cubicBezTo>
                      <a:cubicBezTo>
                        <a:pt x="137058" y="30862"/>
                        <a:pt x="136938" y="29359"/>
                        <a:pt x="136613" y="28733"/>
                      </a:cubicBezTo>
                      <a:cubicBezTo>
                        <a:pt x="135952" y="27446"/>
                        <a:pt x="134809" y="26689"/>
                        <a:pt x="133390" y="26581"/>
                      </a:cubicBezTo>
                      <a:cubicBezTo>
                        <a:pt x="132596" y="26520"/>
                        <a:pt x="132560" y="26496"/>
                        <a:pt x="132055" y="25931"/>
                      </a:cubicBezTo>
                      <a:cubicBezTo>
                        <a:pt x="131767" y="25606"/>
                        <a:pt x="131249" y="25210"/>
                        <a:pt x="130853" y="25017"/>
                      </a:cubicBezTo>
                      <a:cubicBezTo>
                        <a:pt x="130263" y="24729"/>
                        <a:pt x="130023" y="24680"/>
                        <a:pt x="129145" y="24680"/>
                      </a:cubicBezTo>
                      <a:cubicBezTo>
                        <a:pt x="128267" y="24680"/>
                        <a:pt x="128026" y="24729"/>
                        <a:pt x="127437" y="25017"/>
                      </a:cubicBezTo>
                      <a:cubicBezTo>
                        <a:pt x="125778" y="25835"/>
                        <a:pt x="124900" y="27687"/>
                        <a:pt x="125345" y="29407"/>
                      </a:cubicBezTo>
                      <a:cubicBezTo>
                        <a:pt x="125681" y="30717"/>
                        <a:pt x="126583" y="31764"/>
                        <a:pt x="127726" y="32173"/>
                      </a:cubicBezTo>
                      <a:cubicBezTo>
                        <a:pt x="128051" y="32281"/>
                        <a:pt x="128303" y="32413"/>
                        <a:pt x="128303" y="32449"/>
                      </a:cubicBezTo>
                      <a:cubicBezTo>
                        <a:pt x="128303" y="32569"/>
                        <a:pt x="126656" y="34109"/>
                        <a:pt x="125441" y="35119"/>
                      </a:cubicBezTo>
                      <a:cubicBezTo>
                        <a:pt x="123240" y="36947"/>
                        <a:pt x="119392" y="39725"/>
                        <a:pt x="119175" y="39629"/>
                      </a:cubicBezTo>
                      <a:cubicBezTo>
                        <a:pt x="119127" y="39605"/>
                        <a:pt x="118514" y="38943"/>
                        <a:pt x="117816" y="38150"/>
                      </a:cubicBezTo>
                      <a:cubicBezTo>
                        <a:pt x="114449" y="34325"/>
                        <a:pt x="110180" y="30609"/>
                        <a:pt x="106199" y="28048"/>
                      </a:cubicBezTo>
                      <a:cubicBezTo>
                        <a:pt x="105273" y="27446"/>
                        <a:pt x="105105" y="27302"/>
                        <a:pt x="105165" y="27086"/>
                      </a:cubicBezTo>
                      <a:cubicBezTo>
                        <a:pt x="106067" y="24031"/>
                        <a:pt x="110276" y="16563"/>
                        <a:pt x="112910" y="13352"/>
                      </a:cubicBezTo>
                      <a:cubicBezTo>
                        <a:pt x="113704" y="12390"/>
                        <a:pt x="114846" y="11416"/>
                        <a:pt x="115315" y="11320"/>
                      </a:cubicBezTo>
                      <a:cubicBezTo>
                        <a:pt x="115952" y="11187"/>
                        <a:pt x="116361" y="10923"/>
                        <a:pt x="116698" y="10430"/>
                      </a:cubicBezTo>
                      <a:cubicBezTo>
                        <a:pt x="117023" y="9973"/>
                        <a:pt x="117059" y="9804"/>
                        <a:pt x="117059" y="9059"/>
                      </a:cubicBezTo>
                      <a:cubicBezTo>
                        <a:pt x="117047" y="8085"/>
                        <a:pt x="116794" y="7471"/>
                        <a:pt x="116349" y="7351"/>
                      </a:cubicBezTo>
                      <a:cubicBezTo>
                        <a:pt x="116157" y="7303"/>
                        <a:pt x="115856" y="7399"/>
                        <a:pt x="115411" y="7652"/>
                      </a:cubicBezTo>
                      <a:cubicBezTo>
                        <a:pt x="114293" y="8289"/>
                        <a:pt x="113992" y="8109"/>
                        <a:pt x="113992" y="6858"/>
                      </a:cubicBezTo>
                      <a:cubicBezTo>
                        <a:pt x="113992" y="5944"/>
                        <a:pt x="113812" y="5679"/>
                        <a:pt x="113186" y="5691"/>
                      </a:cubicBezTo>
                      <a:cubicBezTo>
                        <a:pt x="112657" y="5703"/>
                        <a:pt x="111803" y="6100"/>
                        <a:pt x="111310" y="6557"/>
                      </a:cubicBezTo>
                      <a:cubicBezTo>
                        <a:pt x="110865" y="6978"/>
                        <a:pt x="110589" y="7892"/>
                        <a:pt x="110769" y="8397"/>
                      </a:cubicBezTo>
                      <a:cubicBezTo>
                        <a:pt x="110962" y="8962"/>
                        <a:pt x="110817" y="10357"/>
                        <a:pt x="110433" y="11512"/>
                      </a:cubicBezTo>
                      <a:cubicBezTo>
                        <a:pt x="109362" y="14735"/>
                        <a:pt x="104961" y="22323"/>
                        <a:pt x="102483" y="25210"/>
                      </a:cubicBezTo>
                      <a:lnTo>
                        <a:pt x="102135" y="25606"/>
                      </a:lnTo>
                      <a:lnTo>
                        <a:pt x="100583" y="24825"/>
                      </a:lnTo>
                      <a:cubicBezTo>
                        <a:pt x="97529" y="23297"/>
                        <a:pt x="94282" y="22023"/>
                        <a:pt x="91275" y="21169"/>
                      </a:cubicBezTo>
                      <a:lnTo>
                        <a:pt x="89676" y="20724"/>
                      </a:lnTo>
                      <a:lnTo>
                        <a:pt x="89748" y="19690"/>
                      </a:lnTo>
                      <a:cubicBezTo>
                        <a:pt x="89940" y="17200"/>
                        <a:pt x="90806" y="12306"/>
                        <a:pt x="91444" y="10129"/>
                      </a:cubicBezTo>
                      <a:cubicBezTo>
                        <a:pt x="91612" y="9540"/>
                        <a:pt x="91780" y="9035"/>
                        <a:pt x="91792" y="9011"/>
                      </a:cubicBezTo>
                      <a:cubicBezTo>
                        <a:pt x="91816" y="8999"/>
                        <a:pt x="92009" y="9155"/>
                        <a:pt x="92237" y="9359"/>
                      </a:cubicBezTo>
                      <a:cubicBezTo>
                        <a:pt x="92935" y="10021"/>
                        <a:pt x="93837" y="10357"/>
                        <a:pt x="94871" y="10357"/>
                      </a:cubicBezTo>
                      <a:cubicBezTo>
                        <a:pt x="96434" y="10357"/>
                        <a:pt x="97685" y="9576"/>
                        <a:pt x="98371" y="8193"/>
                      </a:cubicBezTo>
                      <a:cubicBezTo>
                        <a:pt x="99116" y="6678"/>
                        <a:pt x="98828" y="4862"/>
                        <a:pt x="97637" y="3719"/>
                      </a:cubicBezTo>
                      <a:cubicBezTo>
                        <a:pt x="97060" y="3154"/>
                        <a:pt x="96314" y="2757"/>
                        <a:pt x="95581" y="2637"/>
                      </a:cubicBezTo>
                      <a:cubicBezTo>
                        <a:pt x="95136" y="2565"/>
                        <a:pt x="95015" y="2480"/>
                        <a:pt x="94787" y="2072"/>
                      </a:cubicBezTo>
                      <a:cubicBezTo>
                        <a:pt x="94390" y="1350"/>
                        <a:pt x="93668" y="677"/>
                        <a:pt x="92959" y="352"/>
                      </a:cubicBezTo>
                      <a:cubicBezTo>
                        <a:pt x="92177" y="-9"/>
                        <a:pt x="90951" y="-105"/>
                        <a:pt x="90241" y="123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 w="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pic>
              <p:nvPicPr>
                <p:cNvPr id="73" name="Content Placeholder 5">
                  <a:extLst>
                    <a:ext uri="{FF2B5EF4-FFF2-40B4-BE49-F238E27FC236}">
                      <a16:creationId xmlns:a16="http://schemas.microsoft.com/office/drawing/2014/main" id="{B02F809C-FE3D-40E7-BC80-AF1ECC8C6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0584" y="4003005"/>
                  <a:ext cx="153932" cy="153211"/>
                </a:xfrm>
                <a:prstGeom prst="rect">
                  <a:avLst/>
                </a:prstGeom>
              </p:spPr>
            </p:pic>
            <p:pic>
              <p:nvPicPr>
                <p:cNvPr id="74" name="Content Placeholder 5">
                  <a:extLst>
                    <a:ext uri="{FF2B5EF4-FFF2-40B4-BE49-F238E27FC236}">
                      <a16:creationId xmlns:a16="http://schemas.microsoft.com/office/drawing/2014/main" id="{6EBD93E8-E32B-4F2A-B689-E3641E7D24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2182" y="5914506"/>
                  <a:ext cx="153932" cy="153211"/>
                </a:xfrm>
                <a:prstGeom prst="rect">
                  <a:avLst/>
                </a:prstGeom>
              </p:spPr>
            </p:pic>
            <p:pic>
              <p:nvPicPr>
                <p:cNvPr id="77" name="Content Placeholder 5">
                  <a:extLst>
                    <a:ext uri="{FF2B5EF4-FFF2-40B4-BE49-F238E27FC236}">
                      <a16:creationId xmlns:a16="http://schemas.microsoft.com/office/drawing/2014/main" id="{ED483F9C-5877-4AB9-89E0-B4497922F6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91346" y="2321942"/>
                  <a:ext cx="153932" cy="153211"/>
                </a:xfrm>
                <a:prstGeom prst="rect">
                  <a:avLst/>
                </a:prstGeom>
              </p:spPr>
            </p:pic>
            <p:pic>
              <p:nvPicPr>
                <p:cNvPr id="78" name="Content Placeholder 5">
                  <a:extLst>
                    <a:ext uri="{FF2B5EF4-FFF2-40B4-BE49-F238E27FC236}">
                      <a16:creationId xmlns:a16="http://schemas.microsoft.com/office/drawing/2014/main" id="{A663AD6A-4607-4BA8-A263-0EF3B581E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4110" y="1161067"/>
                  <a:ext cx="153932" cy="153211"/>
                </a:xfrm>
                <a:prstGeom prst="rect">
                  <a:avLst/>
                </a:prstGeom>
              </p:spPr>
            </p:pic>
            <p:pic>
              <p:nvPicPr>
                <p:cNvPr id="87" name="Content Placeholder 5">
                  <a:extLst>
                    <a:ext uri="{FF2B5EF4-FFF2-40B4-BE49-F238E27FC236}">
                      <a16:creationId xmlns:a16="http://schemas.microsoft.com/office/drawing/2014/main" id="{D9E48AF8-E5F8-46B7-8CEE-4744F0C3F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2849" y="4022812"/>
                  <a:ext cx="153932" cy="153211"/>
                </a:xfrm>
                <a:prstGeom prst="rect">
                  <a:avLst/>
                </a:prstGeom>
              </p:spPr>
            </p:pic>
          </p:grpSp>
        </p:grpSp>
        <p:sp>
          <p:nvSpPr>
            <p:cNvPr id="95" name="Content Placeholder 5">
              <a:extLst>
                <a:ext uri="{FF2B5EF4-FFF2-40B4-BE49-F238E27FC236}">
                  <a16:creationId xmlns:a16="http://schemas.microsoft.com/office/drawing/2014/main" id="{9D3D880D-2A0C-4AB1-81D8-7227E16A1C32}"/>
                </a:ext>
              </a:extLst>
            </p:cNvPr>
            <p:cNvSpPr/>
            <p:nvPr/>
          </p:nvSpPr>
          <p:spPr>
            <a:xfrm flipV="1">
              <a:off x="5474585" y="3988466"/>
              <a:ext cx="153894" cy="153168"/>
            </a:xfrm>
            <a:custGeom>
              <a:avLst/>
              <a:gdLst>
                <a:gd name="connsiteX0" fmla="*/ 90241 w 153894"/>
                <a:gd name="connsiteY0" fmla="*/ 123 h 153168"/>
                <a:gd name="connsiteX1" fmla="*/ 88690 w 153894"/>
                <a:gd name="connsiteY1" fmla="*/ 1001 h 153168"/>
                <a:gd name="connsiteX2" fmla="*/ 87186 w 153894"/>
                <a:gd name="connsiteY2" fmla="*/ 1350 h 153168"/>
                <a:gd name="connsiteX3" fmla="*/ 84372 w 153894"/>
                <a:gd name="connsiteY3" fmla="*/ 2408 h 153168"/>
                <a:gd name="connsiteX4" fmla="*/ 83266 w 153894"/>
                <a:gd name="connsiteY4" fmla="*/ 5198 h 153168"/>
                <a:gd name="connsiteX5" fmla="*/ 84384 w 153894"/>
                <a:gd name="connsiteY5" fmla="*/ 7940 h 153168"/>
                <a:gd name="connsiteX6" fmla="*/ 88473 w 153894"/>
                <a:gd name="connsiteY6" fmla="*/ 8830 h 153168"/>
                <a:gd name="connsiteX7" fmla="*/ 89219 w 153894"/>
                <a:gd name="connsiteY7" fmla="*/ 8530 h 153168"/>
                <a:gd name="connsiteX8" fmla="*/ 89219 w 153894"/>
                <a:gd name="connsiteY8" fmla="*/ 9275 h 153168"/>
                <a:gd name="connsiteX9" fmla="*/ 88545 w 153894"/>
                <a:gd name="connsiteY9" fmla="*/ 15120 h 153168"/>
                <a:gd name="connsiteX10" fmla="*/ 87487 w 153894"/>
                <a:gd name="connsiteY10" fmla="*/ 20135 h 153168"/>
                <a:gd name="connsiteX11" fmla="*/ 85839 w 153894"/>
                <a:gd name="connsiteY11" fmla="*/ 19882 h 153168"/>
                <a:gd name="connsiteX12" fmla="*/ 77313 w 153894"/>
                <a:gd name="connsiteY12" fmla="*/ 18932 h 153168"/>
                <a:gd name="connsiteX13" fmla="*/ 76652 w 153894"/>
                <a:gd name="connsiteY13" fmla="*/ 18908 h 153168"/>
                <a:gd name="connsiteX14" fmla="*/ 76543 w 153894"/>
                <a:gd name="connsiteY14" fmla="*/ 17104 h 153168"/>
                <a:gd name="connsiteX15" fmla="*/ 76892 w 153894"/>
                <a:gd name="connsiteY15" fmla="*/ 7868 h 153168"/>
                <a:gd name="connsiteX16" fmla="*/ 78215 w 153894"/>
                <a:gd name="connsiteY16" fmla="*/ 4176 h 153168"/>
                <a:gd name="connsiteX17" fmla="*/ 77818 w 153894"/>
                <a:gd name="connsiteY17" fmla="*/ 773 h 153168"/>
                <a:gd name="connsiteX18" fmla="*/ 77061 w 153894"/>
                <a:gd name="connsiteY18" fmla="*/ 472 h 153168"/>
                <a:gd name="connsiteX19" fmla="*/ 76267 w 153894"/>
                <a:gd name="connsiteY19" fmla="*/ 1194 h 153168"/>
                <a:gd name="connsiteX20" fmla="*/ 75197 w 153894"/>
                <a:gd name="connsiteY20" fmla="*/ 1879 h 153168"/>
                <a:gd name="connsiteX21" fmla="*/ 74595 w 153894"/>
                <a:gd name="connsiteY21" fmla="*/ 1085 h 153168"/>
                <a:gd name="connsiteX22" fmla="*/ 73838 w 153894"/>
                <a:gd name="connsiteY22" fmla="*/ 448 h 153168"/>
                <a:gd name="connsiteX23" fmla="*/ 72419 w 153894"/>
                <a:gd name="connsiteY23" fmla="*/ 1687 h 153168"/>
                <a:gd name="connsiteX24" fmla="*/ 72178 w 153894"/>
                <a:gd name="connsiteY24" fmla="*/ 2998 h 153168"/>
                <a:gd name="connsiteX25" fmla="*/ 72719 w 153894"/>
                <a:gd name="connsiteY25" fmla="*/ 4224 h 153168"/>
                <a:gd name="connsiteX26" fmla="*/ 74186 w 153894"/>
                <a:gd name="connsiteY26" fmla="*/ 8926 h 153168"/>
                <a:gd name="connsiteX27" fmla="*/ 74379 w 153894"/>
                <a:gd name="connsiteY27" fmla="*/ 17777 h 153168"/>
                <a:gd name="connsiteX28" fmla="*/ 74283 w 153894"/>
                <a:gd name="connsiteY28" fmla="*/ 18932 h 153168"/>
                <a:gd name="connsiteX29" fmla="*/ 72455 w 153894"/>
                <a:gd name="connsiteY29" fmla="*/ 19016 h 153168"/>
                <a:gd name="connsiteX30" fmla="*/ 50892 w 153894"/>
                <a:gd name="connsiteY30" fmla="*/ 24560 h 153168"/>
                <a:gd name="connsiteX31" fmla="*/ 48824 w 153894"/>
                <a:gd name="connsiteY31" fmla="*/ 25558 h 153168"/>
                <a:gd name="connsiteX32" fmla="*/ 48307 w 153894"/>
                <a:gd name="connsiteY32" fmla="*/ 25005 h 153168"/>
                <a:gd name="connsiteX33" fmla="*/ 42763 w 153894"/>
                <a:gd name="connsiteY33" fmla="*/ 16382 h 153168"/>
                <a:gd name="connsiteX34" fmla="*/ 40165 w 153894"/>
                <a:gd name="connsiteY34" fmla="*/ 8409 h 153168"/>
                <a:gd name="connsiteX35" fmla="*/ 38349 w 153894"/>
                <a:gd name="connsiteY35" fmla="*/ 5800 h 153168"/>
                <a:gd name="connsiteX36" fmla="*/ 37387 w 153894"/>
                <a:gd name="connsiteY36" fmla="*/ 5739 h 153168"/>
                <a:gd name="connsiteX37" fmla="*/ 36906 w 153894"/>
                <a:gd name="connsiteY37" fmla="*/ 7074 h 153168"/>
                <a:gd name="connsiteX38" fmla="*/ 35523 w 153894"/>
                <a:gd name="connsiteY38" fmla="*/ 7664 h 153168"/>
                <a:gd name="connsiteX39" fmla="*/ 34284 w 153894"/>
                <a:gd name="connsiteY39" fmla="*/ 7579 h 153168"/>
                <a:gd name="connsiteX40" fmla="*/ 33911 w 153894"/>
                <a:gd name="connsiteY40" fmla="*/ 9600 h 153168"/>
                <a:gd name="connsiteX41" fmla="*/ 35403 w 153894"/>
                <a:gd name="connsiteY41" fmla="*/ 11259 h 153168"/>
                <a:gd name="connsiteX42" fmla="*/ 39852 w 153894"/>
                <a:gd name="connsiteY42" fmla="*/ 15901 h 153168"/>
                <a:gd name="connsiteX43" fmla="*/ 44290 w 153894"/>
                <a:gd name="connsiteY43" fmla="*/ 23586 h 153168"/>
                <a:gd name="connsiteX44" fmla="*/ 45781 w 153894"/>
                <a:gd name="connsiteY44" fmla="*/ 27326 h 153168"/>
                <a:gd name="connsiteX45" fmla="*/ 44603 w 153894"/>
                <a:gd name="connsiteY45" fmla="*/ 28108 h 153168"/>
                <a:gd name="connsiteX46" fmla="*/ 37519 w 153894"/>
                <a:gd name="connsiteY46" fmla="*/ 33628 h 153168"/>
                <a:gd name="connsiteX47" fmla="*/ 36269 w 153894"/>
                <a:gd name="connsiteY47" fmla="*/ 34770 h 153168"/>
                <a:gd name="connsiteX48" fmla="*/ 35463 w 153894"/>
                <a:gd name="connsiteY48" fmla="*/ 33916 h 153168"/>
                <a:gd name="connsiteX49" fmla="*/ 32697 w 153894"/>
                <a:gd name="connsiteY49" fmla="*/ 30549 h 153168"/>
                <a:gd name="connsiteX50" fmla="*/ 33034 w 153894"/>
                <a:gd name="connsiteY50" fmla="*/ 30393 h 153168"/>
                <a:gd name="connsiteX51" fmla="*/ 35102 w 153894"/>
                <a:gd name="connsiteY51" fmla="*/ 29310 h 153168"/>
                <a:gd name="connsiteX52" fmla="*/ 35114 w 153894"/>
                <a:gd name="connsiteY52" fmla="*/ 23790 h 153168"/>
                <a:gd name="connsiteX53" fmla="*/ 29654 w 153894"/>
                <a:gd name="connsiteY53" fmla="*/ 23682 h 153168"/>
                <a:gd name="connsiteX54" fmla="*/ 28175 w 153894"/>
                <a:gd name="connsiteY54" fmla="*/ 24079 h 153168"/>
                <a:gd name="connsiteX55" fmla="*/ 26467 w 153894"/>
                <a:gd name="connsiteY55" fmla="*/ 24416 h 153168"/>
                <a:gd name="connsiteX56" fmla="*/ 24627 w 153894"/>
                <a:gd name="connsiteY56" fmla="*/ 26256 h 153168"/>
                <a:gd name="connsiteX57" fmla="*/ 24339 w 153894"/>
                <a:gd name="connsiteY57" fmla="*/ 27915 h 153168"/>
                <a:gd name="connsiteX58" fmla="*/ 23930 w 153894"/>
                <a:gd name="connsiteY58" fmla="*/ 29419 h 153168"/>
                <a:gd name="connsiteX59" fmla="*/ 24567 w 153894"/>
                <a:gd name="connsiteY59" fmla="*/ 35299 h 153168"/>
                <a:gd name="connsiteX60" fmla="*/ 27141 w 153894"/>
                <a:gd name="connsiteY60" fmla="*/ 35997 h 153168"/>
                <a:gd name="connsiteX61" fmla="*/ 30568 w 153894"/>
                <a:gd name="connsiteY61" fmla="*/ 33050 h 153168"/>
                <a:gd name="connsiteX62" fmla="*/ 30797 w 153894"/>
                <a:gd name="connsiteY62" fmla="*/ 32437 h 153168"/>
                <a:gd name="connsiteX63" fmla="*/ 34128 w 153894"/>
                <a:gd name="connsiteY63" fmla="*/ 35179 h 153168"/>
                <a:gd name="connsiteX64" fmla="*/ 35030 w 153894"/>
                <a:gd name="connsiteY64" fmla="*/ 36009 h 153168"/>
                <a:gd name="connsiteX65" fmla="*/ 33803 w 153894"/>
                <a:gd name="connsiteY65" fmla="*/ 37356 h 153168"/>
                <a:gd name="connsiteX66" fmla="*/ 27345 w 153894"/>
                <a:gd name="connsiteY66" fmla="*/ 45990 h 153168"/>
                <a:gd name="connsiteX67" fmla="*/ 26299 w 153894"/>
                <a:gd name="connsiteY67" fmla="*/ 47710 h 153168"/>
                <a:gd name="connsiteX68" fmla="*/ 24904 w 153894"/>
                <a:gd name="connsiteY68" fmla="*/ 46977 h 153168"/>
                <a:gd name="connsiteX69" fmla="*/ 14730 w 153894"/>
                <a:gd name="connsiteY69" fmla="*/ 40242 h 153168"/>
                <a:gd name="connsiteX70" fmla="*/ 13696 w 153894"/>
                <a:gd name="connsiteY70" fmla="*/ 38474 h 153168"/>
                <a:gd name="connsiteX71" fmla="*/ 12529 w 153894"/>
                <a:gd name="connsiteY71" fmla="*/ 37260 h 153168"/>
                <a:gd name="connsiteX72" fmla="*/ 10329 w 153894"/>
                <a:gd name="connsiteY72" fmla="*/ 37344 h 153168"/>
                <a:gd name="connsiteX73" fmla="*/ 10136 w 153894"/>
                <a:gd name="connsiteY73" fmla="*/ 38811 h 153168"/>
                <a:gd name="connsiteX74" fmla="*/ 10305 w 153894"/>
                <a:gd name="connsiteY74" fmla="*/ 40086 h 153168"/>
                <a:gd name="connsiteX75" fmla="*/ 9318 w 153894"/>
                <a:gd name="connsiteY75" fmla="*/ 40206 h 153168"/>
                <a:gd name="connsiteX76" fmla="*/ 8164 w 153894"/>
                <a:gd name="connsiteY76" fmla="*/ 41060 h 153168"/>
                <a:gd name="connsiteX77" fmla="*/ 9090 w 153894"/>
                <a:gd name="connsiteY77" fmla="*/ 42924 h 153168"/>
                <a:gd name="connsiteX78" fmla="*/ 10918 w 153894"/>
                <a:gd name="connsiteY78" fmla="*/ 43405 h 153168"/>
                <a:gd name="connsiteX79" fmla="*/ 13107 w 153894"/>
                <a:gd name="connsiteY79" fmla="*/ 43513 h 153168"/>
                <a:gd name="connsiteX80" fmla="*/ 21176 w 153894"/>
                <a:gd name="connsiteY80" fmla="*/ 47313 h 153168"/>
                <a:gd name="connsiteX81" fmla="*/ 25121 w 153894"/>
                <a:gd name="connsiteY81" fmla="*/ 49851 h 153168"/>
                <a:gd name="connsiteX82" fmla="*/ 24471 w 153894"/>
                <a:gd name="connsiteY82" fmla="*/ 51330 h 153168"/>
                <a:gd name="connsiteX83" fmla="*/ 23220 w 153894"/>
                <a:gd name="connsiteY83" fmla="*/ 54204 h 153168"/>
                <a:gd name="connsiteX84" fmla="*/ 21392 w 153894"/>
                <a:gd name="connsiteY84" fmla="*/ 59580 h 153168"/>
                <a:gd name="connsiteX85" fmla="*/ 21212 w 153894"/>
                <a:gd name="connsiteY85" fmla="*/ 59808 h 153168"/>
                <a:gd name="connsiteX86" fmla="*/ 15740 w 153894"/>
                <a:gd name="connsiteY86" fmla="*/ 57980 h 153168"/>
                <a:gd name="connsiteX87" fmla="*/ 16161 w 153894"/>
                <a:gd name="connsiteY87" fmla="*/ 57559 h 153168"/>
                <a:gd name="connsiteX88" fmla="*/ 16967 w 153894"/>
                <a:gd name="connsiteY88" fmla="*/ 56393 h 153168"/>
                <a:gd name="connsiteX89" fmla="*/ 16161 w 153894"/>
                <a:gd name="connsiteY89" fmla="*/ 51871 h 153168"/>
                <a:gd name="connsiteX90" fmla="*/ 10918 w 153894"/>
                <a:gd name="connsiteY90" fmla="*/ 51775 h 153168"/>
                <a:gd name="connsiteX91" fmla="*/ 9607 w 153894"/>
                <a:gd name="connsiteY91" fmla="*/ 53964 h 153168"/>
                <a:gd name="connsiteX92" fmla="*/ 9030 w 153894"/>
                <a:gd name="connsiteY92" fmla="*/ 54373 h 153168"/>
                <a:gd name="connsiteX93" fmla="*/ 6889 w 153894"/>
                <a:gd name="connsiteY93" fmla="*/ 56609 h 153168"/>
                <a:gd name="connsiteX94" fmla="*/ 7503 w 153894"/>
                <a:gd name="connsiteY94" fmla="*/ 60410 h 153168"/>
                <a:gd name="connsiteX95" fmla="*/ 7671 w 153894"/>
                <a:gd name="connsiteY95" fmla="*/ 61251 h 153168"/>
                <a:gd name="connsiteX96" fmla="*/ 7587 w 153894"/>
                <a:gd name="connsiteY96" fmla="*/ 62550 h 153168"/>
                <a:gd name="connsiteX97" fmla="*/ 14405 w 153894"/>
                <a:gd name="connsiteY97" fmla="*/ 64847 h 153168"/>
                <a:gd name="connsiteX98" fmla="*/ 15211 w 153894"/>
                <a:gd name="connsiteY98" fmla="*/ 61239 h 153168"/>
                <a:gd name="connsiteX99" fmla="*/ 15091 w 153894"/>
                <a:gd name="connsiteY99" fmla="*/ 60590 h 153168"/>
                <a:gd name="connsiteX100" fmla="*/ 20695 w 153894"/>
                <a:gd name="connsiteY100" fmla="*/ 61648 h 153168"/>
                <a:gd name="connsiteX101" fmla="*/ 20430 w 153894"/>
                <a:gd name="connsiteY101" fmla="*/ 63344 h 153168"/>
                <a:gd name="connsiteX102" fmla="*/ 19348 w 153894"/>
                <a:gd name="connsiteY102" fmla="*/ 70788 h 153168"/>
                <a:gd name="connsiteX103" fmla="*/ 19637 w 153894"/>
                <a:gd name="connsiteY103" fmla="*/ 82285 h 153168"/>
                <a:gd name="connsiteX104" fmla="*/ 19769 w 153894"/>
                <a:gd name="connsiteY104" fmla="*/ 83524 h 153168"/>
                <a:gd name="connsiteX105" fmla="*/ 15259 w 153894"/>
                <a:gd name="connsiteY105" fmla="*/ 84257 h 153168"/>
                <a:gd name="connsiteX106" fmla="*/ 7731 w 153894"/>
                <a:gd name="connsiteY106" fmla="*/ 84714 h 153168"/>
                <a:gd name="connsiteX107" fmla="*/ 3678 w 153894"/>
                <a:gd name="connsiteY107" fmla="*/ 83896 h 153168"/>
                <a:gd name="connsiteX108" fmla="*/ 1478 w 153894"/>
                <a:gd name="connsiteY108" fmla="*/ 83644 h 153168"/>
                <a:gd name="connsiteX109" fmla="*/ 34 w 153894"/>
                <a:gd name="connsiteY109" fmla="*/ 85063 h 153168"/>
                <a:gd name="connsiteX110" fmla="*/ 804 w 153894"/>
                <a:gd name="connsiteY110" fmla="*/ 86109 h 153168"/>
                <a:gd name="connsiteX111" fmla="*/ 1658 w 153894"/>
                <a:gd name="connsiteY111" fmla="*/ 86602 h 153168"/>
                <a:gd name="connsiteX112" fmla="*/ 1009 w 153894"/>
                <a:gd name="connsiteY112" fmla="*/ 87769 h 153168"/>
                <a:gd name="connsiteX113" fmla="*/ 383 w 153894"/>
                <a:gd name="connsiteY113" fmla="*/ 88454 h 153168"/>
                <a:gd name="connsiteX114" fmla="*/ 2211 w 153894"/>
                <a:gd name="connsiteY114" fmla="*/ 90054 h 153168"/>
                <a:gd name="connsiteX115" fmla="*/ 4256 w 153894"/>
                <a:gd name="connsiteY115" fmla="*/ 89368 h 153168"/>
                <a:gd name="connsiteX116" fmla="*/ 11050 w 153894"/>
                <a:gd name="connsiteY116" fmla="*/ 86927 h 153168"/>
                <a:gd name="connsiteX117" fmla="*/ 19396 w 153894"/>
                <a:gd name="connsiteY117" fmla="*/ 86061 h 153168"/>
                <a:gd name="connsiteX118" fmla="*/ 20226 w 153894"/>
                <a:gd name="connsiteY118" fmla="*/ 86037 h 153168"/>
                <a:gd name="connsiteX119" fmla="*/ 20454 w 153894"/>
                <a:gd name="connsiteY119" fmla="*/ 87107 h 153168"/>
                <a:gd name="connsiteX120" fmla="*/ 24219 w 153894"/>
                <a:gd name="connsiteY120" fmla="*/ 98436 h 153168"/>
                <a:gd name="connsiteX121" fmla="*/ 24736 w 153894"/>
                <a:gd name="connsiteY121" fmla="*/ 99723 h 153168"/>
                <a:gd name="connsiteX122" fmla="*/ 20659 w 153894"/>
                <a:gd name="connsiteY122" fmla="*/ 101959 h 153168"/>
                <a:gd name="connsiteX123" fmla="*/ 16570 w 153894"/>
                <a:gd name="connsiteY123" fmla="*/ 103751 h 153168"/>
                <a:gd name="connsiteX124" fmla="*/ 16462 w 153894"/>
                <a:gd name="connsiteY124" fmla="*/ 102873 h 153168"/>
                <a:gd name="connsiteX125" fmla="*/ 12493 w 153894"/>
                <a:gd name="connsiteY125" fmla="*/ 99013 h 153168"/>
                <a:gd name="connsiteX126" fmla="*/ 9102 w 153894"/>
                <a:gd name="connsiteY126" fmla="*/ 101202 h 153168"/>
                <a:gd name="connsiteX127" fmla="*/ 8705 w 153894"/>
                <a:gd name="connsiteY127" fmla="*/ 102909 h 153168"/>
                <a:gd name="connsiteX128" fmla="*/ 9030 w 153894"/>
                <a:gd name="connsiteY128" fmla="*/ 104509 h 153168"/>
                <a:gd name="connsiteX129" fmla="*/ 9355 w 153894"/>
                <a:gd name="connsiteY129" fmla="*/ 105194 h 153168"/>
                <a:gd name="connsiteX130" fmla="*/ 9138 w 153894"/>
                <a:gd name="connsiteY130" fmla="*/ 105711 h 153168"/>
                <a:gd name="connsiteX131" fmla="*/ 12108 w 153894"/>
                <a:gd name="connsiteY131" fmla="*/ 111159 h 153168"/>
                <a:gd name="connsiteX132" fmla="*/ 12902 w 153894"/>
                <a:gd name="connsiteY132" fmla="*/ 111749 h 153168"/>
                <a:gd name="connsiteX133" fmla="*/ 14766 w 153894"/>
                <a:gd name="connsiteY133" fmla="*/ 113420 h 153168"/>
                <a:gd name="connsiteX134" fmla="*/ 17965 w 153894"/>
                <a:gd name="connsiteY134" fmla="*/ 113372 h 153168"/>
                <a:gd name="connsiteX135" fmla="*/ 19949 w 153894"/>
                <a:gd name="connsiteY135" fmla="*/ 111255 h 153168"/>
                <a:gd name="connsiteX136" fmla="*/ 19841 w 153894"/>
                <a:gd name="connsiteY136" fmla="*/ 108105 h 153168"/>
                <a:gd name="connsiteX137" fmla="*/ 18230 w 153894"/>
                <a:gd name="connsiteY137" fmla="*/ 106397 h 153168"/>
                <a:gd name="connsiteX138" fmla="*/ 17701 w 153894"/>
                <a:gd name="connsiteY138" fmla="*/ 106108 h 153168"/>
                <a:gd name="connsiteX139" fmla="*/ 18013 w 153894"/>
                <a:gd name="connsiteY139" fmla="*/ 105856 h 153168"/>
                <a:gd name="connsiteX140" fmla="*/ 25578 w 153894"/>
                <a:gd name="connsiteY140" fmla="*/ 101466 h 153168"/>
                <a:gd name="connsiteX141" fmla="*/ 26516 w 153894"/>
                <a:gd name="connsiteY141" fmla="*/ 102933 h 153168"/>
                <a:gd name="connsiteX142" fmla="*/ 34188 w 153894"/>
                <a:gd name="connsiteY142" fmla="*/ 113420 h 153168"/>
                <a:gd name="connsiteX143" fmla="*/ 35162 w 153894"/>
                <a:gd name="connsiteY143" fmla="*/ 114490 h 153168"/>
                <a:gd name="connsiteX144" fmla="*/ 34200 w 153894"/>
                <a:gd name="connsiteY144" fmla="*/ 115392 h 153168"/>
                <a:gd name="connsiteX145" fmla="*/ 30905 w 153894"/>
                <a:gd name="connsiteY145" fmla="*/ 118182 h 153168"/>
                <a:gd name="connsiteX146" fmla="*/ 30580 w 153894"/>
                <a:gd name="connsiteY146" fmla="*/ 117858 h 153168"/>
                <a:gd name="connsiteX147" fmla="*/ 28392 w 153894"/>
                <a:gd name="connsiteY147" fmla="*/ 115044 h 153168"/>
                <a:gd name="connsiteX148" fmla="*/ 25084 w 153894"/>
                <a:gd name="connsiteY148" fmla="*/ 115020 h 153168"/>
                <a:gd name="connsiteX149" fmla="*/ 23076 w 153894"/>
                <a:gd name="connsiteY149" fmla="*/ 117184 h 153168"/>
                <a:gd name="connsiteX150" fmla="*/ 23834 w 153894"/>
                <a:gd name="connsiteY150" fmla="*/ 121213 h 153168"/>
                <a:gd name="connsiteX151" fmla="*/ 24231 w 153894"/>
                <a:gd name="connsiteY151" fmla="*/ 122656 h 153168"/>
                <a:gd name="connsiteX152" fmla="*/ 25361 w 153894"/>
                <a:gd name="connsiteY152" fmla="*/ 125518 h 153168"/>
                <a:gd name="connsiteX153" fmla="*/ 28223 w 153894"/>
                <a:gd name="connsiteY153" fmla="*/ 126649 h 153168"/>
                <a:gd name="connsiteX154" fmla="*/ 29654 w 153894"/>
                <a:gd name="connsiteY154" fmla="*/ 127046 h 153168"/>
                <a:gd name="connsiteX155" fmla="*/ 32276 w 153894"/>
                <a:gd name="connsiteY155" fmla="*/ 127984 h 153168"/>
                <a:gd name="connsiteX156" fmla="*/ 33960 w 153894"/>
                <a:gd name="connsiteY156" fmla="*/ 127695 h 153168"/>
                <a:gd name="connsiteX157" fmla="*/ 35836 w 153894"/>
                <a:gd name="connsiteY157" fmla="*/ 125819 h 153168"/>
                <a:gd name="connsiteX158" fmla="*/ 35836 w 153894"/>
                <a:gd name="connsiteY158" fmla="*/ 122488 h 153168"/>
                <a:gd name="connsiteX159" fmla="*/ 33022 w 153894"/>
                <a:gd name="connsiteY159" fmla="*/ 120299 h 153168"/>
                <a:gd name="connsiteX160" fmla="*/ 32565 w 153894"/>
                <a:gd name="connsiteY160" fmla="*/ 120215 h 153168"/>
                <a:gd name="connsiteX161" fmla="*/ 32793 w 153894"/>
                <a:gd name="connsiteY161" fmla="*/ 119842 h 153168"/>
                <a:gd name="connsiteX162" fmla="*/ 35992 w 153894"/>
                <a:gd name="connsiteY162" fmla="*/ 116150 h 153168"/>
                <a:gd name="connsiteX163" fmla="*/ 36413 w 153894"/>
                <a:gd name="connsiteY163" fmla="*/ 115741 h 153168"/>
                <a:gd name="connsiteX164" fmla="*/ 36942 w 153894"/>
                <a:gd name="connsiteY164" fmla="*/ 116210 h 153168"/>
                <a:gd name="connsiteX165" fmla="*/ 44579 w 153894"/>
                <a:gd name="connsiteY165" fmla="*/ 122211 h 153168"/>
                <a:gd name="connsiteX166" fmla="*/ 45733 w 153894"/>
                <a:gd name="connsiteY166" fmla="*/ 123330 h 153168"/>
                <a:gd name="connsiteX167" fmla="*/ 41488 w 153894"/>
                <a:gd name="connsiteY167" fmla="*/ 131868 h 153168"/>
                <a:gd name="connsiteX168" fmla="*/ 35355 w 153894"/>
                <a:gd name="connsiteY168" fmla="*/ 139108 h 153168"/>
                <a:gd name="connsiteX169" fmla="*/ 34056 w 153894"/>
                <a:gd name="connsiteY169" fmla="*/ 140142 h 153168"/>
                <a:gd name="connsiteX170" fmla="*/ 34008 w 153894"/>
                <a:gd name="connsiteY170" fmla="*/ 142379 h 153168"/>
                <a:gd name="connsiteX171" fmla="*/ 34429 w 153894"/>
                <a:gd name="connsiteY171" fmla="*/ 142908 h 153168"/>
                <a:gd name="connsiteX172" fmla="*/ 35451 w 153894"/>
                <a:gd name="connsiteY172" fmla="*/ 142727 h 153168"/>
                <a:gd name="connsiteX173" fmla="*/ 36906 w 153894"/>
                <a:gd name="connsiteY173" fmla="*/ 143377 h 153168"/>
                <a:gd name="connsiteX174" fmla="*/ 37760 w 153894"/>
                <a:gd name="connsiteY174" fmla="*/ 144640 h 153168"/>
                <a:gd name="connsiteX175" fmla="*/ 39576 w 153894"/>
                <a:gd name="connsiteY175" fmla="*/ 143822 h 153168"/>
                <a:gd name="connsiteX176" fmla="*/ 40141 w 153894"/>
                <a:gd name="connsiteY176" fmla="*/ 141910 h 153168"/>
                <a:gd name="connsiteX177" fmla="*/ 42137 w 153894"/>
                <a:gd name="connsiteY177" fmla="*/ 135199 h 153168"/>
                <a:gd name="connsiteX178" fmla="*/ 48439 w 153894"/>
                <a:gd name="connsiteY178" fmla="*/ 125157 h 153168"/>
                <a:gd name="connsiteX179" fmla="*/ 48788 w 153894"/>
                <a:gd name="connsiteY179" fmla="*/ 124749 h 153168"/>
                <a:gd name="connsiteX180" fmla="*/ 50940 w 153894"/>
                <a:gd name="connsiteY180" fmla="*/ 125783 h 153168"/>
                <a:gd name="connsiteX181" fmla="*/ 63471 w 153894"/>
                <a:gd name="connsiteY181" fmla="*/ 130136 h 153168"/>
                <a:gd name="connsiteX182" fmla="*/ 64890 w 153894"/>
                <a:gd name="connsiteY182" fmla="*/ 130497 h 153168"/>
                <a:gd name="connsiteX183" fmla="*/ 63712 w 153894"/>
                <a:gd name="connsiteY183" fmla="*/ 138266 h 153168"/>
                <a:gd name="connsiteX184" fmla="*/ 59491 w 153894"/>
                <a:gd name="connsiteY184" fmla="*/ 148560 h 153168"/>
                <a:gd name="connsiteX185" fmla="*/ 58673 w 153894"/>
                <a:gd name="connsiteY185" fmla="*/ 150123 h 153168"/>
                <a:gd name="connsiteX186" fmla="*/ 59996 w 153894"/>
                <a:gd name="connsiteY186" fmla="*/ 152456 h 153168"/>
                <a:gd name="connsiteX187" fmla="*/ 60838 w 153894"/>
                <a:gd name="connsiteY187" fmla="*/ 151855 h 153168"/>
                <a:gd name="connsiteX188" fmla="*/ 62401 w 153894"/>
                <a:gd name="connsiteY188" fmla="*/ 152144 h 153168"/>
                <a:gd name="connsiteX189" fmla="*/ 62774 w 153894"/>
                <a:gd name="connsiteY189" fmla="*/ 153010 h 153168"/>
                <a:gd name="connsiteX190" fmla="*/ 64878 w 153894"/>
                <a:gd name="connsiteY190" fmla="*/ 152036 h 153168"/>
                <a:gd name="connsiteX191" fmla="*/ 65011 w 153894"/>
                <a:gd name="connsiteY191" fmla="*/ 149739 h 153168"/>
                <a:gd name="connsiteX192" fmla="*/ 64626 w 153894"/>
                <a:gd name="connsiteY192" fmla="*/ 144676 h 153168"/>
                <a:gd name="connsiteX193" fmla="*/ 68402 w 153894"/>
                <a:gd name="connsiteY193" fmla="*/ 130978 h 153168"/>
                <a:gd name="connsiteX194" fmla="*/ 80801 w 153894"/>
                <a:gd name="connsiteY194" fmla="*/ 131195 h 153168"/>
                <a:gd name="connsiteX195" fmla="*/ 88004 w 153894"/>
                <a:gd name="connsiteY195" fmla="*/ 130016 h 153168"/>
                <a:gd name="connsiteX196" fmla="*/ 89303 w 153894"/>
                <a:gd name="connsiteY196" fmla="*/ 129775 h 153168"/>
                <a:gd name="connsiteX197" fmla="*/ 90421 w 153894"/>
                <a:gd name="connsiteY197" fmla="*/ 135163 h 153168"/>
                <a:gd name="connsiteX198" fmla="*/ 90253 w 153894"/>
                <a:gd name="connsiteY198" fmla="*/ 135464 h 153168"/>
                <a:gd name="connsiteX199" fmla="*/ 85106 w 153894"/>
                <a:gd name="connsiteY199" fmla="*/ 137520 h 153168"/>
                <a:gd name="connsiteX200" fmla="*/ 85142 w 153894"/>
                <a:gd name="connsiteY200" fmla="*/ 140683 h 153168"/>
                <a:gd name="connsiteX201" fmla="*/ 88449 w 153894"/>
                <a:gd name="connsiteY201" fmla="*/ 142932 h 153168"/>
                <a:gd name="connsiteX202" fmla="*/ 89760 w 153894"/>
                <a:gd name="connsiteY202" fmla="*/ 142848 h 153168"/>
                <a:gd name="connsiteX203" fmla="*/ 90482 w 153894"/>
                <a:gd name="connsiteY203" fmla="*/ 142944 h 153168"/>
                <a:gd name="connsiteX204" fmla="*/ 92321 w 153894"/>
                <a:gd name="connsiteY204" fmla="*/ 143810 h 153168"/>
                <a:gd name="connsiteX205" fmla="*/ 94835 w 153894"/>
                <a:gd name="connsiteY205" fmla="*/ 143413 h 153168"/>
                <a:gd name="connsiteX206" fmla="*/ 96627 w 153894"/>
                <a:gd name="connsiteY206" fmla="*/ 141453 h 153168"/>
                <a:gd name="connsiteX207" fmla="*/ 97024 w 153894"/>
                <a:gd name="connsiteY207" fmla="*/ 140912 h 153168"/>
                <a:gd name="connsiteX208" fmla="*/ 99104 w 153894"/>
                <a:gd name="connsiteY208" fmla="*/ 139757 h 153168"/>
                <a:gd name="connsiteX209" fmla="*/ 99128 w 153894"/>
                <a:gd name="connsiteY209" fmla="*/ 134357 h 153168"/>
                <a:gd name="connsiteX210" fmla="*/ 96314 w 153894"/>
                <a:gd name="connsiteY210" fmla="*/ 133155 h 153168"/>
                <a:gd name="connsiteX211" fmla="*/ 94606 w 153894"/>
                <a:gd name="connsiteY211" fmla="*/ 133552 h 153168"/>
                <a:gd name="connsiteX212" fmla="*/ 93440 w 153894"/>
                <a:gd name="connsiteY212" fmla="*/ 134357 h 153168"/>
                <a:gd name="connsiteX213" fmla="*/ 93019 w 153894"/>
                <a:gd name="connsiteY213" fmla="*/ 134778 h 153168"/>
                <a:gd name="connsiteX214" fmla="*/ 91347 w 153894"/>
                <a:gd name="connsiteY214" fmla="*/ 130244 h 153168"/>
                <a:gd name="connsiteX215" fmla="*/ 91047 w 153894"/>
                <a:gd name="connsiteY215" fmla="*/ 129246 h 153168"/>
                <a:gd name="connsiteX216" fmla="*/ 92081 w 153894"/>
                <a:gd name="connsiteY216" fmla="*/ 128934 h 153168"/>
                <a:gd name="connsiteX217" fmla="*/ 100391 w 153894"/>
                <a:gd name="connsiteY217" fmla="*/ 125602 h 153168"/>
                <a:gd name="connsiteX218" fmla="*/ 102123 w 153894"/>
                <a:gd name="connsiteY218" fmla="*/ 124749 h 153168"/>
                <a:gd name="connsiteX219" fmla="*/ 102676 w 153894"/>
                <a:gd name="connsiteY219" fmla="*/ 125386 h 153168"/>
                <a:gd name="connsiteX220" fmla="*/ 110565 w 153894"/>
                <a:gd name="connsiteY220" fmla="*/ 139288 h 153168"/>
                <a:gd name="connsiteX221" fmla="*/ 110745 w 153894"/>
                <a:gd name="connsiteY221" fmla="*/ 142042 h 153168"/>
                <a:gd name="connsiteX222" fmla="*/ 111214 w 153894"/>
                <a:gd name="connsiteY222" fmla="*/ 143726 h 153168"/>
                <a:gd name="connsiteX223" fmla="*/ 113114 w 153894"/>
                <a:gd name="connsiteY223" fmla="*/ 144640 h 153168"/>
                <a:gd name="connsiteX224" fmla="*/ 113992 w 153894"/>
                <a:gd name="connsiteY224" fmla="*/ 143545 h 153168"/>
                <a:gd name="connsiteX225" fmla="*/ 115495 w 153894"/>
                <a:gd name="connsiteY225" fmla="*/ 142727 h 153168"/>
                <a:gd name="connsiteX226" fmla="*/ 116397 w 153894"/>
                <a:gd name="connsiteY226" fmla="*/ 143016 h 153168"/>
                <a:gd name="connsiteX227" fmla="*/ 116999 w 153894"/>
                <a:gd name="connsiteY227" fmla="*/ 140551 h 153168"/>
                <a:gd name="connsiteX228" fmla="*/ 115652 w 153894"/>
                <a:gd name="connsiteY228" fmla="*/ 139108 h 153168"/>
                <a:gd name="connsiteX229" fmla="*/ 112393 w 153894"/>
                <a:gd name="connsiteY229" fmla="*/ 136378 h 153168"/>
                <a:gd name="connsiteX230" fmla="*/ 105285 w 153894"/>
                <a:gd name="connsiteY230" fmla="*/ 123606 h 153168"/>
                <a:gd name="connsiteX231" fmla="*/ 105117 w 153894"/>
                <a:gd name="connsiteY231" fmla="*/ 123017 h 153168"/>
                <a:gd name="connsiteX232" fmla="*/ 106512 w 153894"/>
                <a:gd name="connsiteY232" fmla="*/ 122079 h 153168"/>
                <a:gd name="connsiteX233" fmla="*/ 113475 w 153894"/>
                <a:gd name="connsiteY233" fmla="*/ 116643 h 153168"/>
                <a:gd name="connsiteX234" fmla="*/ 114690 w 153894"/>
                <a:gd name="connsiteY234" fmla="*/ 115681 h 153168"/>
                <a:gd name="connsiteX235" fmla="*/ 117564 w 153894"/>
                <a:gd name="connsiteY235" fmla="*/ 118844 h 153168"/>
                <a:gd name="connsiteX236" fmla="*/ 118322 w 153894"/>
                <a:gd name="connsiteY236" fmla="*/ 119794 h 153168"/>
                <a:gd name="connsiteX237" fmla="*/ 117540 w 153894"/>
                <a:gd name="connsiteY237" fmla="*/ 120046 h 153168"/>
                <a:gd name="connsiteX238" fmla="*/ 115363 w 153894"/>
                <a:gd name="connsiteY238" fmla="*/ 121586 h 153168"/>
                <a:gd name="connsiteX239" fmla="*/ 117035 w 153894"/>
                <a:gd name="connsiteY239" fmla="*/ 127382 h 153168"/>
                <a:gd name="connsiteX240" fmla="*/ 118718 w 153894"/>
                <a:gd name="connsiteY240" fmla="*/ 127659 h 153168"/>
                <a:gd name="connsiteX241" fmla="*/ 121208 w 153894"/>
                <a:gd name="connsiteY241" fmla="*/ 126697 h 153168"/>
                <a:gd name="connsiteX242" fmla="*/ 122651 w 153894"/>
                <a:gd name="connsiteY242" fmla="*/ 126300 h 153168"/>
                <a:gd name="connsiteX243" fmla="*/ 125501 w 153894"/>
                <a:gd name="connsiteY243" fmla="*/ 125194 h 153168"/>
                <a:gd name="connsiteX244" fmla="*/ 126571 w 153894"/>
                <a:gd name="connsiteY244" fmla="*/ 122440 h 153168"/>
                <a:gd name="connsiteX245" fmla="*/ 126980 w 153894"/>
                <a:gd name="connsiteY245" fmla="*/ 120936 h 153168"/>
                <a:gd name="connsiteX246" fmla="*/ 127690 w 153894"/>
                <a:gd name="connsiteY246" fmla="*/ 119866 h 153168"/>
                <a:gd name="connsiteX247" fmla="*/ 127738 w 153894"/>
                <a:gd name="connsiteY247" fmla="*/ 116715 h 153168"/>
                <a:gd name="connsiteX248" fmla="*/ 125742 w 153894"/>
                <a:gd name="connsiteY248" fmla="*/ 114695 h 153168"/>
                <a:gd name="connsiteX249" fmla="*/ 123192 w 153894"/>
                <a:gd name="connsiteY249" fmla="*/ 114442 h 153168"/>
                <a:gd name="connsiteX250" fmla="*/ 120342 w 153894"/>
                <a:gd name="connsiteY250" fmla="*/ 117305 h 153168"/>
                <a:gd name="connsiteX251" fmla="*/ 120125 w 153894"/>
                <a:gd name="connsiteY251" fmla="*/ 117942 h 153168"/>
                <a:gd name="connsiteX252" fmla="*/ 117155 w 153894"/>
                <a:gd name="connsiteY252" fmla="*/ 115465 h 153168"/>
                <a:gd name="connsiteX253" fmla="*/ 115916 w 153894"/>
                <a:gd name="connsiteY253" fmla="*/ 114322 h 153168"/>
                <a:gd name="connsiteX254" fmla="*/ 117083 w 153894"/>
                <a:gd name="connsiteY254" fmla="*/ 113035 h 153168"/>
                <a:gd name="connsiteX255" fmla="*/ 128989 w 153894"/>
                <a:gd name="connsiteY255" fmla="*/ 92543 h 153168"/>
                <a:gd name="connsiteX256" fmla="*/ 129662 w 153894"/>
                <a:gd name="connsiteY256" fmla="*/ 90763 h 153168"/>
                <a:gd name="connsiteX257" fmla="*/ 136469 w 153894"/>
                <a:gd name="connsiteY257" fmla="*/ 94058 h 153168"/>
                <a:gd name="connsiteX258" fmla="*/ 139223 w 153894"/>
                <a:gd name="connsiteY258" fmla="*/ 95790 h 153168"/>
                <a:gd name="connsiteX259" fmla="*/ 139619 w 153894"/>
                <a:gd name="connsiteY259" fmla="*/ 96091 h 153168"/>
                <a:gd name="connsiteX260" fmla="*/ 139259 w 153894"/>
                <a:gd name="connsiteY260" fmla="*/ 96259 h 153168"/>
                <a:gd name="connsiteX261" fmla="*/ 137551 w 153894"/>
                <a:gd name="connsiteY261" fmla="*/ 98051 h 153168"/>
                <a:gd name="connsiteX262" fmla="*/ 139391 w 153894"/>
                <a:gd name="connsiteY262" fmla="*/ 103294 h 153168"/>
                <a:gd name="connsiteX263" fmla="*/ 141051 w 153894"/>
                <a:gd name="connsiteY263" fmla="*/ 103571 h 153168"/>
                <a:gd name="connsiteX264" fmla="*/ 142794 w 153894"/>
                <a:gd name="connsiteY264" fmla="*/ 103246 h 153168"/>
                <a:gd name="connsiteX265" fmla="*/ 144610 w 153894"/>
                <a:gd name="connsiteY265" fmla="*/ 101394 h 153168"/>
                <a:gd name="connsiteX266" fmla="*/ 145188 w 153894"/>
                <a:gd name="connsiteY266" fmla="*/ 100985 h 153168"/>
                <a:gd name="connsiteX267" fmla="*/ 147484 w 153894"/>
                <a:gd name="connsiteY267" fmla="*/ 99759 h 153168"/>
                <a:gd name="connsiteX268" fmla="*/ 148447 w 153894"/>
                <a:gd name="connsiteY268" fmla="*/ 97137 h 153168"/>
                <a:gd name="connsiteX269" fmla="*/ 148170 w 153894"/>
                <a:gd name="connsiteY269" fmla="*/ 95525 h 153168"/>
                <a:gd name="connsiteX270" fmla="*/ 147905 w 153894"/>
                <a:gd name="connsiteY270" fmla="*/ 94936 h 153168"/>
                <a:gd name="connsiteX271" fmla="*/ 148170 w 153894"/>
                <a:gd name="connsiteY271" fmla="*/ 94395 h 153168"/>
                <a:gd name="connsiteX272" fmla="*/ 148266 w 153894"/>
                <a:gd name="connsiteY272" fmla="*/ 91340 h 153168"/>
                <a:gd name="connsiteX273" fmla="*/ 146282 w 153894"/>
                <a:gd name="connsiteY273" fmla="*/ 89176 h 153168"/>
                <a:gd name="connsiteX274" fmla="*/ 144598 w 153894"/>
                <a:gd name="connsiteY274" fmla="*/ 88899 h 153168"/>
                <a:gd name="connsiteX275" fmla="*/ 142891 w 153894"/>
                <a:gd name="connsiteY275" fmla="*/ 89236 h 153168"/>
                <a:gd name="connsiteX276" fmla="*/ 140750 w 153894"/>
                <a:gd name="connsiteY276" fmla="*/ 92711 h 153168"/>
                <a:gd name="connsiteX277" fmla="*/ 140594 w 153894"/>
                <a:gd name="connsiteY277" fmla="*/ 93649 h 153168"/>
                <a:gd name="connsiteX278" fmla="*/ 130335 w 153894"/>
                <a:gd name="connsiteY278" fmla="*/ 88635 h 153168"/>
                <a:gd name="connsiteX279" fmla="*/ 130360 w 153894"/>
                <a:gd name="connsiteY279" fmla="*/ 87540 h 153168"/>
                <a:gd name="connsiteX280" fmla="*/ 131670 w 153894"/>
                <a:gd name="connsiteY280" fmla="*/ 72676 h 153168"/>
                <a:gd name="connsiteX281" fmla="*/ 131478 w 153894"/>
                <a:gd name="connsiteY281" fmla="*/ 69802 h 153168"/>
                <a:gd name="connsiteX282" fmla="*/ 132091 w 153894"/>
                <a:gd name="connsiteY282" fmla="*/ 69165 h 153168"/>
                <a:gd name="connsiteX283" fmla="*/ 145644 w 153894"/>
                <a:gd name="connsiteY283" fmla="*/ 66338 h 153168"/>
                <a:gd name="connsiteX284" fmla="*/ 148447 w 153894"/>
                <a:gd name="connsiteY284" fmla="*/ 66326 h 153168"/>
                <a:gd name="connsiteX285" fmla="*/ 150611 w 153894"/>
                <a:gd name="connsiteY285" fmla="*/ 67072 h 153168"/>
                <a:gd name="connsiteX286" fmla="*/ 151441 w 153894"/>
                <a:gd name="connsiteY286" fmla="*/ 67192 h 153168"/>
                <a:gd name="connsiteX287" fmla="*/ 152728 w 153894"/>
                <a:gd name="connsiteY287" fmla="*/ 66843 h 153168"/>
                <a:gd name="connsiteX288" fmla="*/ 153870 w 153894"/>
                <a:gd name="connsiteY288" fmla="*/ 65388 h 153168"/>
                <a:gd name="connsiteX289" fmla="*/ 152980 w 153894"/>
                <a:gd name="connsiteY289" fmla="*/ 64426 h 153168"/>
                <a:gd name="connsiteX290" fmla="*/ 151994 w 153894"/>
                <a:gd name="connsiteY290" fmla="*/ 63669 h 153168"/>
                <a:gd name="connsiteX291" fmla="*/ 152668 w 153894"/>
                <a:gd name="connsiteY291" fmla="*/ 62863 h 153168"/>
                <a:gd name="connsiteX292" fmla="*/ 153269 w 153894"/>
                <a:gd name="connsiteY292" fmla="*/ 61841 h 153168"/>
                <a:gd name="connsiteX293" fmla="*/ 151573 w 153894"/>
                <a:gd name="connsiteY293" fmla="*/ 60686 h 153168"/>
                <a:gd name="connsiteX294" fmla="*/ 149397 w 153894"/>
                <a:gd name="connsiteY294" fmla="*/ 61444 h 153168"/>
                <a:gd name="connsiteX295" fmla="*/ 142951 w 153894"/>
                <a:gd name="connsiteY295" fmla="*/ 64354 h 153168"/>
                <a:gd name="connsiteX296" fmla="*/ 131562 w 153894"/>
                <a:gd name="connsiteY296" fmla="*/ 66086 h 153168"/>
                <a:gd name="connsiteX297" fmla="*/ 131033 w 153894"/>
                <a:gd name="connsiteY297" fmla="*/ 66050 h 153168"/>
                <a:gd name="connsiteX298" fmla="*/ 130648 w 153894"/>
                <a:gd name="connsiteY298" fmla="*/ 64126 h 153168"/>
                <a:gd name="connsiteX299" fmla="*/ 127750 w 153894"/>
                <a:gd name="connsiteY299" fmla="*/ 54336 h 153168"/>
                <a:gd name="connsiteX300" fmla="*/ 128532 w 153894"/>
                <a:gd name="connsiteY300" fmla="*/ 51787 h 153168"/>
                <a:gd name="connsiteX301" fmla="*/ 140618 w 153894"/>
                <a:gd name="connsiteY301" fmla="*/ 46544 h 153168"/>
                <a:gd name="connsiteX302" fmla="*/ 145019 w 153894"/>
                <a:gd name="connsiteY302" fmla="*/ 46207 h 153168"/>
                <a:gd name="connsiteX303" fmla="*/ 147917 w 153894"/>
                <a:gd name="connsiteY303" fmla="*/ 44632 h 153168"/>
                <a:gd name="connsiteX304" fmla="*/ 147797 w 153894"/>
                <a:gd name="connsiteY304" fmla="*/ 43393 h 153168"/>
                <a:gd name="connsiteX305" fmla="*/ 146931 w 153894"/>
                <a:gd name="connsiteY305" fmla="*/ 43212 h 153168"/>
                <a:gd name="connsiteX306" fmla="*/ 146342 w 153894"/>
                <a:gd name="connsiteY306" fmla="*/ 41757 h 153168"/>
                <a:gd name="connsiteX307" fmla="*/ 146763 w 153894"/>
                <a:gd name="connsiteY307" fmla="*/ 41096 h 153168"/>
                <a:gd name="connsiteX308" fmla="*/ 144851 w 153894"/>
                <a:gd name="connsiteY308" fmla="*/ 39893 h 153168"/>
                <a:gd name="connsiteX309" fmla="*/ 142806 w 153894"/>
                <a:gd name="connsiteY309" fmla="*/ 41132 h 153168"/>
                <a:gd name="connsiteX310" fmla="*/ 140389 w 153894"/>
                <a:gd name="connsiteY310" fmla="*/ 43561 h 153168"/>
                <a:gd name="connsiteX311" fmla="*/ 128495 w 153894"/>
                <a:gd name="connsiteY311" fmla="*/ 48901 h 153168"/>
                <a:gd name="connsiteX312" fmla="*/ 125633 w 153894"/>
                <a:gd name="connsiteY312" fmla="*/ 49562 h 153168"/>
                <a:gd name="connsiteX313" fmla="*/ 125164 w 153894"/>
                <a:gd name="connsiteY313" fmla="*/ 48768 h 153168"/>
                <a:gd name="connsiteX314" fmla="*/ 122001 w 153894"/>
                <a:gd name="connsiteY314" fmla="*/ 43573 h 153168"/>
                <a:gd name="connsiteX315" fmla="*/ 120667 w 153894"/>
                <a:gd name="connsiteY315" fmla="*/ 41613 h 153168"/>
                <a:gd name="connsiteX316" fmla="*/ 121148 w 153894"/>
                <a:gd name="connsiteY316" fmla="*/ 40891 h 153168"/>
                <a:gd name="connsiteX317" fmla="*/ 128868 w 153894"/>
                <a:gd name="connsiteY317" fmla="*/ 35107 h 153168"/>
                <a:gd name="connsiteX318" fmla="*/ 129927 w 153894"/>
                <a:gd name="connsiteY318" fmla="*/ 34470 h 153168"/>
                <a:gd name="connsiteX319" fmla="*/ 130011 w 153894"/>
                <a:gd name="connsiteY319" fmla="*/ 35167 h 153168"/>
                <a:gd name="connsiteX320" fmla="*/ 132368 w 153894"/>
                <a:gd name="connsiteY320" fmla="*/ 38366 h 153168"/>
                <a:gd name="connsiteX321" fmla="*/ 135519 w 153894"/>
                <a:gd name="connsiteY321" fmla="*/ 38318 h 153168"/>
                <a:gd name="connsiteX322" fmla="*/ 137780 w 153894"/>
                <a:gd name="connsiteY322" fmla="*/ 35035 h 153168"/>
                <a:gd name="connsiteX323" fmla="*/ 137142 w 153894"/>
                <a:gd name="connsiteY323" fmla="*/ 32545 h 153168"/>
                <a:gd name="connsiteX324" fmla="*/ 136854 w 153894"/>
                <a:gd name="connsiteY324" fmla="*/ 31499 h 153168"/>
                <a:gd name="connsiteX325" fmla="*/ 136613 w 153894"/>
                <a:gd name="connsiteY325" fmla="*/ 28733 h 153168"/>
                <a:gd name="connsiteX326" fmla="*/ 133390 w 153894"/>
                <a:gd name="connsiteY326" fmla="*/ 26581 h 153168"/>
                <a:gd name="connsiteX327" fmla="*/ 132055 w 153894"/>
                <a:gd name="connsiteY327" fmla="*/ 25931 h 153168"/>
                <a:gd name="connsiteX328" fmla="*/ 130853 w 153894"/>
                <a:gd name="connsiteY328" fmla="*/ 25017 h 153168"/>
                <a:gd name="connsiteX329" fmla="*/ 129145 w 153894"/>
                <a:gd name="connsiteY329" fmla="*/ 24680 h 153168"/>
                <a:gd name="connsiteX330" fmla="*/ 127437 w 153894"/>
                <a:gd name="connsiteY330" fmla="*/ 25017 h 153168"/>
                <a:gd name="connsiteX331" fmla="*/ 125345 w 153894"/>
                <a:gd name="connsiteY331" fmla="*/ 29407 h 153168"/>
                <a:gd name="connsiteX332" fmla="*/ 127726 w 153894"/>
                <a:gd name="connsiteY332" fmla="*/ 32173 h 153168"/>
                <a:gd name="connsiteX333" fmla="*/ 128303 w 153894"/>
                <a:gd name="connsiteY333" fmla="*/ 32449 h 153168"/>
                <a:gd name="connsiteX334" fmla="*/ 125441 w 153894"/>
                <a:gd name="connsiteY334" fmla="*/ 35119 h 153168"/>
                <a:gd name="connsiteX335" fmla="*/ 119175 w 153894"/>
                <a:gd name="connsiteY335" fmla="*/ 39629 h 153168"/>
                <a:gd name="connsiteX336" fmla="*/ 117816 w 153894"/>
                <a:gd name="connsiteY336" fmla="*/ 38150 h 153168"/>
                <a:gd name="connsiteX337" fmla="*/ 106199 w 153894"/>
                <a:gd name="connsiteY337" fmla="*/ 28048 h 153168"/>
                <a:gd name="connsiteX338" fmla="*/ 105165 w 153894"/>
                <a:gd name="connsiteY338" fmla="*/ 27086 h 153168"/>
                <a:gd name="connsiteX339" fmla="*/ 112910 w 153894"/>
                <a:gd name="connsiteY339" fmla="*/ 13352 h 153168"/>
                <a:gd name="connsiteX340" fmla="*/ 115315 w 153894"/>
                <a:gd name="connsiteY340" fmla="*/ 11320 h 153168"/>
                <a:gd name="connsiteX341" fmla="*/ 116698 w 153894"/>
                <a:gd name="connsiteY341" fmla="*/ 10430 h 153168"/>
                <a:gd name="connsiteX342" fmla="*/ 117059 w 153894"/>
                <a:gd name="connsiteY342" fmla="*/ 9059 h 153168"/>
                <a:gd name="connsiteX343" fmla="*/ 116349 w 153894"/>
                <a:gd name="connsiteY343" fmla="*/ 7351 h 153168"/>
                <a:gd name="connsiteX344" fmla="*/ 115411 w 153894"/>
                <a:gd name="connsiteY344" fmla="*/ 7652 h 153168"/>
                <a:gd name="connsiteX345" fmla="*/ 113992 w 153894"/>
                <a:gd name="connsiteY345" fmla="*/ 6858 h 153168"/>
                <a:gd name="connsiteX346" fmla="*/ 113186 w 153894"/>
                <a:gd name="connsiteY346" fmla="*/ 5691 h 153168"/>
                <a:gd name="connsiteX347" fmla="*/ 111310 w 153894"/>
                <a:gd name="connsiteY347" fmla="*/ 6557 h 153168"/>
                <a:gd name="connsiteX348" fmla="*/ 110769 w 153894"/>
                <a:gd name="connsiteY348" fmla="*/ 8397 h 153168"/>
                <a:gd name="connsiteX349" fmla="*/ 110433 w 153894"/>
                <a:gd name="connsiteY349" fmla="*/ 11512 h 153168"/>
                <a:gd name="connsiteX350" fmla="*/ 102483 w 153894"/>
                <a:gd name="connsiteY350" fmla="*/ 25210 h 153168"/>
                <a:gd name="connsiteX351" fmla="*/ 102135 w 153894"/>
                <a:gd name="connsiteY351" fmla="*/ 25606 h 153168"/>
                <a:gd name="connsiteX352" fmla="*/ 100583 w 153894"/>
                <a:gd name="connsiteY352" fmla="*/ 24825 h 153168"/>
                <a:gd name="connsiteX353" fmla="*/ 91275 w 153894"/>
                <a:gd name="connsiteY353" fmla="*/ 21169 h 153168"/>
                <a:gd name="connsiteX354" fmla="*/ 89676 w 153894"/>
                <a:gd name="connsiteY354" fmla="*/ 20724 h 153168"/>
                <a:gd name="connsiteX355" fmla="*/ 89748 w 153894"/>
                <a:gd name="connsiteY355" fmla="*/ 19690 h 153168"/>
                <a:gd name="connsiteX356" fmla="*/ 91444 w 153894"/>
                <a:gd name="connsiteY356" fmla="*/ 10129 h 153168"/>
                <a:gd name="connsiteX357" fmla="*/ 91792 w 153894"/>
                <a:gd name="connsiteY357" fmla="*/ 9011 h 153168"/>
                <a:gd name="connsiteX358" fmla="*/ 92237 w 153894"/>
                <a:gd name="connsiteY358" fmla="*/ 9359 h 153168"/>
                <a:gd name="connsiteX359" fmla="*/ 94871 w 153894"/>
                <a:gd name="connsiteY359" fmla="*/ 10357 h 153168"/>
                <a:gd name="connsiteX360" fmla="*/ 98371 w 153894"/>
                <a:gd name="connsiteY360" fmla="*/ 8193 h 153168"/>
                <a:gd name="connsiteX361" fmla="*/ 97637 w 153894"/>
                <a:gd name="connsiteY361" fmla="*/ 3719 h 153168"/>
                <a:gd name="connsiteX362" fmla="*/ 95581 w 153894"/>
                <a:gd name="connsiteY362" fmla="*/ 2637 h 153168"/>
                <a:gd name="connsiteX363" fmla="*/ 94787 w 153894"/>
                <a:gd name="connsiteY363" fmla="*/ 2072 h 153168"/>
                <a:gd name="connsiteX364" fmla="*/ 92959 w 153894"/>
                <a:gd name="connsiteY364" fmla="*/ 352 h 153168"/>
                <a:gd name="connsiteX365" fmla="*/ 90241 w 153894"/>
                <a:gd name="connsiteY365" fmla="*/ 123 h 15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153894" h="153168">
                  <a:moveTo>
                    <a:pt x="90241" y="123"/>
                  </a:moveTo>
                  <a:cubicBezTo>
                    <a:pt x="89568" y="352"/>
                    <a:pt x="89099" y="616"/>
                    <a:pt x="88690" y="1001"/>
                  </a:cubicBezTo>
                  <a:cubicBezTo>
                    <a:pt x="88353" y="1326"/>
                    <a:pt x="88269" y="1338"/>
                    <a:pt x="87186" y="1350"/>
                  </a:cubicBezTo>
                  <a:cubicBezTo>
                    <a:pt x="85839" y="1350"/>
                    <a:pt x="85178" y="1603"/>
                    <a:pt x="84372" y="2408"/>
                  </a:cubicBezTo>
                  <a:cubicBezTo>
                    <a:pt x="83615" y="3166"/>
                    <a:pt x="83266" y="4056"/>
                    <a:pt x="83266" y="5198"/>
                  </a:cubicBezTo>
                  <a:cubicBezTo>
                    <a:pt x="83278" y="6401"/>
                    <a:pt x="83579" y="7147"/>
                    <a:pt x="84384" y="7940"/>
                  </a:cubicBezTo>
                  <a:cubicBezTo>
                    <a:pt x="85503" y="9047"/>
                    <a:pt x="87102" y="9395"/>
                    <a:pt x="88473" y="8830"/>
                  </a:cubicBezTo>
                  <a:lnTo>
                    <a:pt x="89219" y="8530"/>
                  </a:lnTo>
                  <a:lnTo>
                    <a:pt x="89219" y="9275"/>
                  </a:lnTo>
                  <a:cubicBezTo>
                    <a:pt x="89219" y="10297"/>
                    <a:pt x="88918" y="12895"/>
                    <a:pt x="88545" y="15120"/>
                  </a:cubicBezTo>
                  <a:cubicBezTo>
                    <a:pt x="88245" y="16912"/>
                    <a:pt x="87595" y="20038"/>
                    <a:pt x="87487" y="20135"/>
                  </a:cubicBezTo>
                  <a:cubicBezTo>
                    <a:pt x="87463" y="20159"/>
                    <a:pt x="86717" y="20050"/>
                    <a:pt x="85839" y="19882"/>
                  </a:cubicBezTo>
                  <a:cubicBezTo>
                    <a:pt x="83266" y="19389"/>
                    <a:pt x="80284" y="19064"/>
                    <a:pt x="77313" y="18932"/>
                  </a:cubicBezTo>
                  <a:lnTo>
                    <a:pt x="76652" y="18908"/>
                  </a:lnTo>
                  <a:lnTo>
                    <a:pt x="76543" y="17104"/>
                  </a:lnTo>
                  <a:cubicBezTo>
                    <a:pt x="76423" y="14963"/>
                    <a:pt x="76616" y="9624"/>
                    <a:pt x="76892" y="7868"/>
                  </a:cubicBezTo>
                  <a:cubicBezTo>
                    <a:pt x="77193" y="5908"/>
                    <a:pt x="77578" y="4838"/>
                    <a:pt x="78215" y="4176"/>
                  </a:cubicBezTo>
                  <a:cubicBezTo>
                    <a:pt x="79129" y="3238"/>
                    <a:pt x="78961" y="1867"/>
                    <a:pt x="77818" y="773"/>
                  </a:cubicBezTo>
                  <a:cubicBezTo>
                    <a:pt x="77542" y="508"/>
                    <a:pt x="77373" y="436"/>
                    <a:pt x="77061" y="472"/>
                  </a:cubicBezTo>
                  <a:cubicBezTo>
                    <a:pt x="76724" y="508"/>
                    <a:pt x="76604" y="604"/>
                    <a:pt x="76267" y="1194"/>
                  </a:cubicBezTo>
                  <a:cubicBezTo>
                    <a:pt x="75846" y="1915"/>
                    <a:pt x="75497" y="2132"/>
                    <a:pt x="75197" y="1879"/>
                  </a:cubicBezTo>
                  <a:cubicBezTo>
                    <a:pt x="75088" y="1795"/>
                    <a:pt x="74824" y="1434"/>
                    <a:pt x="74595" y="1085"/>
                  </a:cubicBezTo>
                  <a:cubicBezTo>
                    <a:pt x="74259" y="556"/>
                    <a:pt x="74126" y="448"/>
                    <a:pt x="73838" y="448"/>
                  </a:cubicBezTo>
                  <a:cubicBezTo>
                    <a:pt x="73357" y="448"/>
                    <a:pt x="72803" y="941"/>
                    <a:pt x="72419" y="1687"/>
                  </a:cubicBezTo>
                  <a:cubicBezTo>
                    <a:pt x="72166" y="2204"/>
                    <a:pt x="72118" y="2408"/>
                    <a:pt x="72178" y="2998"/>
                  </a:cubicBezTo>
                  <a:cubicBezTo>
                    <a:pt x="72226" y="3611"/>
                    <a:pt x="72310" y="3779"/>
                    <a:pt x="72719" y="4224"/>
                  </a:cubicBezTo>
                  <a:cubicBezTo>
                    <a:pt x="73465" y="5030"/>
                    <a:pt x="73910" y="6473"/>
                    <a:pt x="74186" y="8926"/>
                  </a:cubicBezTo>
                  <a:cubicBezTo>
                    <a:pt x="74355" y="10538"/>
                    <a:pt x="74487" y="16334"/>
                    <a:pt x="74379" y="17777"/>
                  </a:cubicBezTo>
                  <a:lnTo>
                    <a:pt x="74283" y="18932"/>
                  </a:lnTo>
                  <a:lnTo>
                    <a:pt x="72455" y="19016"/>
                  </a:lnTo>
                  <a:cubicBezTo>
                    <a:pt x="65239" y="19317"/>
                    <a:pt x="57771" y="21241"/>
                    <a:pt x="50892" y="24560"/>
                  </a:cubicBezTo>
                  <a:lnTo>
                    <a:pt x="48824" y="25558"/>
                  </a:lnTo>
                  <a:lnTo>
                    <a:pt x="48307" y="25005"/>
                  </a:lnTo>
                  <a:cubicBezTo>
                    <a:pt x="47092" y="23694"/>
                    <a:pt x="44735" y="20026"/>
                    <a:pt x="42763" y="16382"/>
                  </a:cubicBezTo>
                  <a:cubicBezTo>
                    <a:pt x="40550" y="12282"/>
                    <a:pt x="39708" y="9708"/>
                    <a:pt x="40165" y="8409"/>
                  </a:cubicBezTo>
                  <a:cubicBezTo>
                    <a:pt x="40478" y="7495"/>
                    <a:pt x="39600" y="6208"/>
                    <a:pt x="38349" y="5800"/>
                  </a:cubicBezTo>
                  <a:cubicBezTo>
                    <a:pt x="37844" y="5631"/>
                    <a:pt x="37676" y="5619"/>
                    <a:pt x="37387" y="5739"/>
                  </a:cubicBezTo>
                  <a:cubicBezTo>
                    <a:pt x="37002" y="5896"/>
                    <a:pt x="36906" y="6136"/>
                    <a:pt x="36906" y="7074"/>
                  </a:cubicBezTo>
                  <a:cubicBezTo>
                    <a:pt x="36906" y="8121"/>
                    <a:pt x="36545" y="8277"/>
                    <a:pt x="35523" y="7664"/>
                  </a:cubicBezTo>
                  <a:cubicBezTo>
                    <a:pt x="34801" y="7231"/>
                    <a:pt x="34621" y="7219"/>
                    <a:pt x="34284" y="7579"/>
                  </a:cubicBezTo>
                  <a:cubicBezTo>
                    <a:pt x="33948" y="7940"/>
                    <a:pt x="33791" y="8806"/>
                    <a:pt x="33911" y="9600"/>
                  </a:cubicBezTo>
                  <a:cubicBezTo>
                    <a:pt x="34044" y="10394"/>
                    <a:pt x="34645" y="11067"/>
                    <a:pt x="35403" y="11259"/>
                  </a:cubicBezTo>
                  <a:cubicBezTo>
                    <a:pt x="36533" y="11548"/>
                    <a:pt x="37916" y="12979"/>
                    <a:pt x="39852" y="15901"/>
                  </a:cubicBezTo>
                  <a:cubicBezTo>
                    <a:pt x="41464" y="18319"/>
                    <a:pt x="43063" y="21085"/>
                    <a:pt x="44290" y="23586"/>
                  </a:cubicBezTo>
                  <a:cubicBezTo>
                    <a:pt x="45084" y="25173"/>
                    <a:pt x="45889" y="27218"/>
                    <a:pt x="45781" y="27326"/>
                  </a:cubicBezTo>
                  <a:cubicBezTo>
                    <a:pt x="45757" y="27350"/>
                    <a:pt x="45228" y="27699"/>
                    <a:pt x="44603" y="28108"/>
                  </a:cubicBezTo>
                  <a:cubicBezTo>
                    <a:pt x="42233" y="29659"/>
                    <a:pt x="39780" y="31583"/>
                    <a:pt x="37519" y="33628"/>
                  </a:cubicBezTo>
                  <a:lnTo>
                    <a:pt x="36269" y="34770"/>
                  </a:lnTo>
                  <a:lnTo>
                    <a:pt x="35463" y="33916"/>
                  </a:lnTo>
                  <a:cubicBezTo>
                    <a:pt x="34332" y="32738"/>
                    <a:pt x="32697" y="30741"/>
                    <a:pt x="32697" y="30549"/>
                  </a:cubicBezTo>
                  <a:cubicBezTo>
                    <a:pt x="32697" y="30453"/>
                    <a:pt x="32829" y="30393"/>
                    <a:pt x="33034" y="30393"/>
                  </a:cubicBezTo>
                  <a:cubicBezTo>
                    <a:pt x="33539" y="30393"/>
                    <a:pt x="34549" y="29864"/>
                    <a:pt x="35102" y="29310"/>
                  </a:cubicBezTo>
                  <a:cubicBezTo>
                    <a:pt x="36617" y="27795"/>
                    <a:pt x="36629" y="25306"/>
                    <a:pt x="35114" y="23790"/>
                  </a:cubicBezTo>
                  <a:cubicBezTo>
                    <a:pt x="33623" y="22299"/>
                    <a:pt x="31170" y="22251"/>
                    <a:pt x="29654" y="23682"/>
                  </a:cubicBezTo>
                  <a:cubicBezTo>
                    <a:pt x="29245" y="24067"/>
                    <a:pt x="29209" y="24079"/>
                    <a:pt x="28175" y="24079"/>
                  </a:cubicBezTo>
                  <a:cubicBezTo>
                    <a:pt x="27237" y="24079"/>
                    <a:pt x="27021" y="24127"/>
                    <a:pt x="26467" y="24416"/>
                  </a:cubicBezTo>
                  <a:cubicBezTo>
                    <a:pt x="25662" y="24837"/>
                    <a:pt x="25000" y="25498"/>
                    <a:pt x="24627" y="26256"/>
                  </a:cubicBezTo>
                  <a:cubicBezTo>
                    <a:pt x="24387" y="26749"/>
                    <a:pt x="24339" y="27025"/>
                    <a:pt x="24339" y="27915"/>
                  </a:cubicBezTo>
                  <a:cubicBezTo>
                    <a:pt x="24339" y="28962"/>
                    <a:pt x="24327" y="28986"/>
                    <a:pt x="23930" y="29419"/>
                  </a:cubicBezTo>
                  <a:cubicBezTo>
                    <a:pt x="22306" y="31138"/>
                    <a:pt x="22619" y="33976"/>
                    <a:pt x="24567" y="35299"/>
                  </a:cubicBezTo>
                  <a:cubicBezTo>
                    <a:pt x="25373" y="35841"/>
                    <a:pt x="26311" y="36093"/>
                    <a:pt x="27141" y="35997"/>
                  </a:cubicBezTo>
                  <a:cubicBezTo>
                    <a:pt x="28849" y="35792"/>
                    <a:pt x="30183" y="34638"/>
                    <a:pt x="30568" y="33050"/>
                  </a:cubicBezTo>
                  <a:cubicBezTo>
                    <a:pt x="30640" y="32714"/>
                    <a:pt x="30749" y="32437"/>
                    <a:pt x="30797" y="32437"/>
                  </a:cubicBezTo>
                  <a:cubicBezTo>
                    <a:pt x="30929" y="32437"/>
                    <a:pt x="33094" y="34217"/>
                    <a:pt x="34128" y="35179"/>
                  </a:cubicBezTo>
                  <a:lnTo>
                    <a:pt x="35030" y="36009"/>
                  </a:lnTo>
                  <a:lnTo>
                    <a:pt x="33803" y="37356"/>
                  </a:lnTo>
                  <a:cubicBezTo>
                    <a:pt x="31422" y="39977"/>
                    <a:pt x="29125" y="43044"/>
                    <a:pt x="27345" y="45990"/>
                  </a:cubicBezTo>
                  <a:lnTo>
                    <a:pt x="26299" y="47710"/>
                  </a:lnTo>
                  <a:lnTo>
                    <a:pt x="24904" y="46977"/>
                  </a:lnTo>
                  <a:cubicBezTo>
                    <a:pt x="20190" y="44475"/>
                    <a:pt x="16113" y="41781"/>
                    <a:pt x="14730" y="40242"/>
                  </a:cubicBezTo>
                  <a:cubicBezTo>
                    <a:pt x="14117" y="39569"/>
                    <a:pt x="13696" y="38835"/>
                    <a:pt x="13696" y="38474"/>
                  </a:cubicBezTo>
                  <a:cubicBezTo>
                    <a:pt x="13696" y="38246"/>
                    <a:pt x="12974" y="37488"/>
                    <a:pt x="12529" y="37260"/>
                  </a:cubicBezTo>
                  <a:cubicBezTo>
                    <a:pt x="12120" y="37055"/>
                    <a:pt x="10810" y="37091"/>
                    <a:pt x="10329" y="37344"/>
                  </a:cubicBezTo>
                  <a:cubicBezTo>
                    <a:pt x="9775" y="37608"/>
                    <a:pt x="9715" y="38041"/>
                    <a:pt x="10136" y="38811"/>
                  </a:cubicBezTo>
                  <a:cubicBezTo>
                    <a:pt x="10473" y="39424"/>
                    <a:pt x="10533" y="39941"/>
                    <a:pt x="10305" y="40086"/>
                  </a:cubicBezTo>
                  <a:cubicBezTo>
                    <a:pt x="10232" y="40134"/>
                    <a:pt x="9787" y="40194"/>
                    <a:pt x="9318" y="40206"/>
                  </a:cubicBezTo>
                  <a:cubicBezTo>
                    <a:pt x="8356" y="40254"/>
                    <a:pt x="8164" y="40398"/>
                    <a:pt x="8164" y="41060"/>
                  </a:cubicBezTo>
                  <a:cubicBezTo>
                    <a:pt x="8164" y="41553"/>
                    <a:pt x="8621" y="42491"/>
                    <a:pt x="9090" y="42924"/>
                  </a:cubicBezTo>
                  <a:cubicBezTo>
                    <a:pt x="9571" y="43381"/>
                    <a:pt x="10329" y="43573"/>
                    <a:pt x="10918" y="43405"/>
                  </a:cubicBezTo>
                  <a:cubicBezTo>
                    <a:pt x="11567" y="43200"/>
                    <a:pt x="11940" y="43224"/>
                    <a:pt x="13107" y="43513"/>
                  </a:cubicBezTo>
                  <a:cubicBezTo>
                    <a:pt x="14911" y="43970"/>
                    <a:pt x="17520" y="45197"/>
                    <a:pt x="21176" y="47313"/>
                  </a:cubicBezTo>
                  <a:cubicBezTo>
                    <a:pt x="23136" y="48444"/>
                    <a:pt x="25121" y="49718"/>
                    <a:pt x="25121" y="49851"/>
                  </a:cubicBezTo>
                  <a:cubicBezTo>
                    <a:pt x="25121" y="49911"/>
                    <a:pt x="24832" y="50572"/>
                    <a:pt x="24471" y="51330"/>
                  </a:cubicBezTo>
                  <a:cubicBezTo>
                    <a:pt x="24122" y="52088"/>
                    <a:pt x="23557" y="53374"/>
                    <a:pt x="23220" y="54204"/>
                  </a:cubicBezTo>
                  <a:cubicBezTo>
                    <a:pt x="22583" y="55780"/>
                    <a:pt x="21392" y="59279"/>
                    <a:pt x="21392" y="59580"/>
                  </a:cubicBezTo>
                  <a:cubicBezTo>
                    <a:pt x="21392" y="59664"/>
                    <a:pt x="21308" y="59772"/>
                    <a:pt x="21212" y="59808"/>
                  </a:cubicBezTo>
                  <a:cubicBezTo>
                    <a:pt x="20911" y="59929"/>
                    <a:pt x="15740" y="58197"/>
                    <a:pt x="15740" y="57980"/>
                  </a:cubicBezTo>
                  <a:cubicBezTo>
                    <a:pt x="15740" y="57944"/>
                    <a:pt x="15933" y="57764"/>
                    <a:pt x="16161" y="57559"/>
                  </a:cubicBezTo>
                  <a:cubicBezTo>
                    <a:pt x="16390" y="57355"/>
                    <a:pt x="16750" y="56826"/>
                    <a:pt x="16967" y="56393"/>
                  </a:cubicBezTo>
                  <a:cubicBezTo>
                    <a:pt x="17737" y="54842"/>
                    <a:pt x="17424" y="53086"/>
                    <a:pt x="16161" y="51871"/>
                  </a:cubicBezTo>
                  <a:cubicBezTo>
                    <a:pt x="14742" y="50488"/>
                    <a:pt x="12397" y="50440"/>
                    <a:pt x="10918" y="51775"/>
                  </a:cubicBezTo>
                  <a:cubicBezTo>
                    <a:pt x="10329" y="52304"/>
                    <a:pt x="9607" y="53507"/>
                    <a:pt x="9607" y="53964"/>
                  </a:cubicBezTo>
                  <a:cubicBezTo>
                    <a:pt x="9607" y="54060"/>
                    <a:pt x="9355" y="54240"/>
                    <a:pt x="9030" y="54373"/>
                  </a:cubicBezTo>
                  <a:cubicBezTo>
                    <a:pt x="8200" y="54721"/>
                    <a:pt x="7178" y="55792"/>
                    <a:pt x="6889" y="56609"/>
                  </a:cubicBezTo>
                  <a:cubicBezTo>
                    <a:pt x="6444" y="57908"/>
                    <a:pt x="6673" y="59327"/>
                    <a:pt x="7503" y="60410"/>
                  </a:cubicBezTo>
                  <a:cubicBezTo>
                    <a:pt x="7755" y="60746"/>
                    <a:pt x="7779" y="60843"/>
                    <a:pt x="7671" y="61251"/>
                  </a:cubicBezTo>
                  <a:cubicBezTo>
                    <a:pt x="7599" y="61504"/>
                    <a:pt x="7563" y="62093"/>
                    <a:pt x="7587" y="62550"/>
                  </a:cubicBezTo>
                  <a:cubicBezTo>
                    <a:pt x="7767" y="66002"/>
                    <a:pt x="12108" y="67469"/>
                    <a:pt x="14405" y="64847"/>
                  </a:cubicBezTo>
                  <a:cubicBezTo>
                    <a:pt x="15235" y="63897"/>
                    <a:pt x="15572" y="62394"/>
                    <a:pt x="15211" y="61239"/>
                  </a:cubicBezTo>
                  <a:cubicBezTo>
                    <a:pt x="15115" y="60915"/>
                    <a:pt x="15055" y="60626"/>
                    <a:pt x="15091" y="60590"/>
                  </a:cubicBezTo>
                  <a:cubicBezTo>
                    <a:pt x="15235" y="60446"/>
                    <a:pt x="20467" y="61432"/>
                    <a:pt x="20695" y="61648"/>
                  </a:cubicBezTo>
                  <a:cubicBezTo>
                    <a:pt x="20755" y="61696"/>
                    <a:pt x="20635" y="62454"/>
                    <a:pt x="20430" y="63344"/>
                  </a:cubicBezTo>
                  <a:cubicBezTo>
                    <a:pt x="19997" y="65328"/>
                    <a:pt x="19516" y="68623"/>
                    <a:pt x="19348" y="70788"/>
                  </a:cubicBezTo>
                  <a:cubicBezTo>
                    <a:pt x="19096" y="74119"/>
                    <a:pt x="19216" y="79086"/>
                    <a:pt x="19637" y="82285"/>
                  </a:cubicBezTo>
                  <a:cubicBezTo>
                    <a:pt x="19721" y="82946"/>
                    <a:pt x="19781" y="83499"/>
                    <a:pt x="19769" y="83524"/>
                  </a:cubicBezTo>
                  <a:cubicBezTo>
                    <a:pt x="19697" y="83608"/>
                    <a:pt x="17123" y="84029"/>
                    <a:pt x="15259" y="84257"/>
                  </a:cubicBezTo>
                  <a:cubicBezTo>
                    <a:pt x="11976" y="84654"/>
                    <a:pt x="10004" y="84786"/>
                    <a:pt x="7731" y="84714"/>
                  </a:cubicBezTo>
                  <a:cubicBezTo>
                    <a:pt x="5290" y="84654"/>
                    <a:pt x="4400" y="84474"/>
                    <a:pt x="3678" y="83896"/>
                  </a:cubicBezTo>
                  <a:cubicBezTo>
                    <a:pt x="3065" y="83403"/>
                    <a:pt x="2163" y="83295"/>
                    <a:pt x="1478" y="83644"/>
                  </a:cubicBezTo>
                  <a:cubicBezTo>
                    <a:pt x="900" y="83944"/>
                    <a:pt x="119" y="84702"/>
                    <a:pt x="34" y="85063"/>
                  </a:cubicBezTo>
                  <a:cubicBezTo>
                    <a:pt x="-86" y="85556"/>
                    <a:pt x="95" y="85796"/>
                    <a:pt x="804" y="86109"/>
                  </a:cubicBezTo>
                  <a:cubicBezTo>
                    <a:pt x="1189" y="86265"/>
                    <a:pt x="1574" y="86494"/>
                    <a:pt x="1658" y="86602"/>
                  </a:cubicBezTo>
                  <a:cubicBezTo>
                    <a:pt x="1898" y="86891"/>
                    <a:pt x="1682" y="87288"/>
                    <a:pt x="1009" y="87769"/>
                  </a:cubicBezTo>
                  <a:cubicBezTo>
                    <a:pt x="708" y="87985"/>
                    <a:pt x="431" y="88298"/>
                    <a:pt x="383" y="88454"/>
                  </a:cubicBezTo>
                  <a:cubicBezTo>
                    <a:pt x="251" y="88995"/>
                    <a:pt x="1105" y="89741"/>
                    <a:pt x="2211" y="90054"/>
                  </a:cubicBezTo>
                  <a:cubicBezTo>
                    <a:pt x="2909" y="90246"/>
                    <a:pt x="3823" y="89945"/>
                    <a:pt x="4256" y="89368"/>
                  </a:cubicBezTo>
                  <a:cubicBezTo>
                    <a:pt x="5049" y="88322"/>
                    <a:pt x="7178" y="87552"/>
                    <a:pt x="11050" y="86927"/>
                  </a:cubicBezTo>
                  <a:cubicBezTo>
                    <a:pt x="13840" y="86482"/>
                    <a:pt x="17292" y="86121"/>
                    <a:pt x="19396" y="86061"/>
                  </a:cubicBezTo>
                  <a:lnTo>
                    <a:pt x="20226" y="86037"/>
                  </a:lnTo>
                  <a:lnTo>
                    <a:pt x="20454" y="87107"/>
                  </a:lnTo>
                  <a:cubicBezTo>
                    <a:pt x="21164" y="90535"/>
                    <a:pt x="22655" y="95044"/>
                    <a:pt x="24219" y="98436"/>
                  </a:cubicBezTo>
                  <a:cubicBezTo>
                    <a:pt x="24531" y="99121"/>
                    <a:pt x="24760" y="99698"/>
                    <a:pt x="24736" y="99723"/>
                  </a:cubicBezTo>
                  <a:cubicBezTo>
                    <a:pt x="24603" y="99867"/>
                    <a:pt x="22066" y="101238"/>
                    <a:pt x="20659" y="101959"/>
                  </a:cubicBezTo>
                  <a:cubicBezTo>
                    <a:pt x="19084" y="102741"/>
                    <a:pt x="16787" y="103751"/>
                    <a:pt x="16570" y="103751"/>
                  </a:cubicBezTo>
                  <a:cubicBezTo>
                    <a:pt x="16510" y="103751"/>
                    <a:pt x="16462" y="103354"/>
                    <a:pt x="16462" y="102873"/>
                  </a:cubicBezTo>
                  <a:cubicBezTo>
                    <a:pt x="16462" y="100697"/>
                    <a:pt x="14718" y="99001"/>
                    <a:pt x="12493" y="99013"/>
                  </a:cubicBezTo>
                  <a:cubicBezTo>
                    <a:pt x="11026" y="99013"/>
                    <a:pt x="9775" y="99831"/>
                    <a:pt x="9102" y="101202"/>
                  </a:cubicBezTo>
                  <a:cubicBezTo>
                    <a:pt x="8765" y="101887"/>
                    <a:pt x="8705" y="102128"/>
                    <a:pt x="8705" y="102909"/>
                  </a:cubicBezTo>
                  <a:cubicBezTo>
                    <a:pt x="8705" y="103631"/>
                    <a:pt x="8765" y="103944"/>
                    <a:pt x="9030" y="104509"/>
                  </a:cubicBezTo>
                  <a:lnTo>
                    <a:pt x="9355" y="105194"/>
                  </a:lnTo>
                  <a:lnTo>
                    <a:pt x="9138" y="105711"/>
                  </a:lnTo>
                  <a:cubicBezTo>
                    <a:pt x="8128" y="108057"/>
                    <a:pt x="9595" y="110750"/>
                    <a:pt x="12108" y="111159"/>
                  </a:cubicBezTo>
                  <a:cubicBezTo>
                    <a:pt x="12529" y="111219"/>
                    <a:pt x="12650" y="111316"/>
                    <a:pt x="12902" y="111749"/>
                  </a:cubicBezTo>
                  <a:cubicBezTo>
                    <a:pt x="13287" y="112398"/>
                    <a:pt x="14057" y="113095"/>
                    <a:pt x="14766" y="113420"/>
                  </a:cubicBezTo>
                  <a:cubicBezTo>
                    <a:pt x="15596" y="113793"/>
                    <a:pt x="17147" y="113769"/>
                    <a:pt x="17965" y="113372"/>
                  </a:cubicBezTo>
                  <a:cubicBezTo>
                    <a:pt x="18843" y="112939"/>
                    <a:pt x="19625" y="112109"/>
                    <a:pt x="19949" y="111255"/>
                  </a:cubicBezTo>
                  <a:cubicBezTo>
                    <a:pt x="20298" y="110329"/>
                    <a:pt x="20250" y="108898"/>
                    <a:pt x="19841" y="108105"/>
                  </a:cubicBezTo>
                  <a:cubicBezTo>
                    <a:pt x="19468" y="107383"/>
                    <a:pt x="18843" y="106722"/>
                    <a:pt x="18230" y="106397"/>
                  </a:cubicBezTo>
                  <a:lnTo>
                    <a:pt x="17701" y="106108"/>
                  </a:lnTo>
                  <a:lnTo>
                    <a:pt x="18013" y="105856"/>
                  </a:lnTo>
                  <a:cubicBezTo>
                    <a:pt x="19084" y="104942"/>
                    <a:pt x="25096" y="101466"/>
                    <a:pt x="25578" y="101466"/>
                  </a:cubicBezTo>
                  <a:cubicBezTo>
                    <a:pt x="25638" y="101466"/>
                    <a:pt x="26059" y="102128"/>
                    <a:pt x="26516" y="102933"/>
                  </a:cubicBezTo>
                  <a:cubicBezTo>
                    <a:pt x="28560" y="106553"/>
                    <a:pt x="31097" y="110017"/>
                    <a:pt x="34188" y="113420"/>
                  </a:cubicBezTo>
                  <a:lnTo>
                    <a:pt x="35162" y="114490"/>
                  </a:lnTo>
                  <a:lnTo>
                    <a:pt x="34200" y="115392"/>
                  </a:lnTo>
                  <a:cubicBezTo>
                    <a:pt x="33070" y="116451"/>
                    <a:pt x="31242" y="118002"/>
                    <a:pt x="30905" y="118182"/>
                  </a:cubicBezTo>
                  <a:cubicBezTo>
                    <a:pt x="30689" y="118291"/>
                    <a:pt x="30652" y="118255"/>
                    <a:pt x="30580" y="117858"/>
                  </a:cubicBezTo>
                  <a:cubicBezTo>
                    <a:pt x="30376" y="116727"/>
                    <a:pt x="29474" y="115573"/>
                    <a:pt x="28392" y="115044"/>
                  </a:cubicBezTo>
                  <a:cubicBezTo>
                    <a:pt x="27598" y="114647"/>
                    <a:pt x="25926" y="114635"/>
                    <a:pt x="25084" y="115020"/>
                  </a:cubicBezTo>
                  <a:cubicBezTo>
                    <a:pt x="24279" y="115392"/>
                    <a:pt x="23389" y="116342"/>
                    <a:pt x="23076" y="117184"/>
                  </a:cubicBezTo>
                  <a:cubicBezTo>
                    <a:pt x="22571" y="118531"/>
                    <a:pt x="22872" y="120167"/>
                    <a:pt x="23834" y="121213"/>
                  </a:cubicBezTo>
                  <a:cubicBezTo>
                    <a:pt x="24219" y="121634"/>
                    <a:pt x="24231" y="121682"/>
                    <a:pt x="24231" y="122656"/>
                  </a:cubicBezTo>
                  <a:cubicBezTo>
                    <a:pt x="24219" y="123859"/>
                    <a:pt x="24567" y="124725"/>
                    <a:pt x="25361" y="125518"/>
                  </a:cubicBezTo>
                  <a:cubicBezTo>
                    <a:pt x="26155" y="126312"/>
                    <a:pt x="27021" y="126661"/>
                    <a:pt x="28223" y="126649"/>
                  </a:cubicBezTo>
                  <a:cubicBezTo>
                    <a:pt x="29197" y="126649"/>
                    <a:pt x="29245" y="126661"/>
                    <a:pt x="29654" y="127046"/>
                  </a:cubicBezTo>
                  <a:cubicBezTo>
                    <a:pt x="30436" y="127755"/>
                    <a:pt x="31061" y="127984"/>
                    <a:pt x="32276" y="127984"/>
                  </a:cubicBezTo>
                  <a:cubicBezTo>
                    <a:pt x="33190" y="127984"/>
                    <a:pt x="33455" y="127935"/>
                    <a:pt x="33960" y="127695"/>
                  </a:cubicBezTo>
                  <a:cubicBezTo>
                    <a:pt x="34717" y="127310"/>
                    <a:pt x="35451" y="126577"/>
                    <a:pt x="35836" y="125819"/>
                  </a:cubicBezTo>
                  <a:cubicBezTo>
                    <a:pt x="36245" y="124965"/>
                    <a:pt x="36257" y="123318"/>
                    <a:pt x="35836" y="122488"/>
                  </a:cubicBezTo>
                  <a:cubicBezTo>
                    <a:pt x="35307" y="121393"/>
                    <a:pt x="34152" y="120503"/>
                    <a:pt x="33022" y="120299"/>
                  </a:cubicBezTo>
                  <a:lnTo>
                    <a:pt x="32565" y="120215"/>
                  </a:lnTo>
                  <a:lnTo>
                    <a:pt x="32793" y="119842"/>
                  </a:lnTo>
                  <a:cubicBezTo>
                    <a:pt x="33070" y="119409"/>
                    <a:pt x="35379" y="116739"/>
                    <a:pt x="35992" y="116150"/>
                  </a:cubicBezTo>
                  <a:lnTo>
                    <a:pt x="36413" y="115741"/>
                  </a:lnTo>
                  <a:lnTo>
                    <a:pt x="36942" y="116210"/>
                  </a:lnTo>
                  <a:cubicBezTo>
                    <a:pt x="40357" y="119205"/>
                    <a:pt x="42257" y="120696"/>
                    <a:pt x="44579" y="122211"/>
                  </a:cubicBezTo>
                  <a:cubicBezTo>
                    <a:pt x="45721" y="122957"/>
                    <a:pt x="45805" y="123029"/>
                    <a:pt x="45733" y="123330"/>
                  </a:cubicBezTo>
                  <a:cubicBezTo>
                    <a:pt x="45420" y="124616"/>
                    <a:pt x="43400" y="128681"/>
                    <a:pt x="41488" y="131868"/>
                  </a:cubicBezTo>
                  <a:cubicBezTo>
                    <a:pt x="38686" y="136546"/>
                    <a:pt x="36846" y="138711"/>
                    <a:pt x="35355" y="139108"/>
                  </a:cubicBezTo>
                  <a:cubicBezTo>
                    <a:pt x="34862" y="139240"/>
                    <a:pt x="34441" y="139577"/>
                    <a:pt x="34056" y="140142"/>
                  </a:cubicBezTo>
                  <a:cubicBezTo>
                    <a:pt x="33851" y="140455"/>
                    <a:pt x="33827" y="141898"/>
                    <a:pt x="34008" y="142379"/>
                  </a:cubicBezTo>
                  <a:cubicBezTo>
                    <a:pt x="34068" y="142559"/>
                    <a:pt x="34272" y="142788"/>
                    <a:pt x="34429" y="142908"/>
                  </a:cubicBezTo>
                  <a:cubicBezTo>
                    <a:pt x="34729" y="143088"/>
                    <a:pt x="34765" y="143088"/>
                    <a:pt x="35451" y="142727"/>
                  </a:cubicBezTo>
                  <a:cubicBezTo>
                    <a:pt x="36629" y="142114"/>
                    <a:pt x="36906" y="142234"/>
                    <a:pt x="36906" y="143377"/>
                  </a:cubicBezTo>
                  <a:cubicBezTo>
                    <a:pt x="36906" y="144339"/>
                    <a:pt x="37110" y="144640"/>
                    <a:pt x="37760" y="144640"/>
                  </a:cubicBezTo>
                  <a:cubicBezTo>
                    <a:pt x="38301" y="144640"/>
                    <a:pt x="39083" y="144291"/>
                    <a:pt x="39576" y="143822"/>
                  </a:cubicBezTo>
                  <a:cubicBezTo>
                    <a:pt x="40069" y="143365"/>
                    <a:pt x="40333" y="142475"/>
                    <a:pt x="40141" y="141910"/>
                  </a:cubicBezTo>
                  <a:cubicBezTo>
                    <a:pt x="39768" y="140755"/>
                    <a:pt x="40381" y="138663"/>
                    <a:pt x="42137" y="135199"/>
                  </a:cubicBezTo>
                  <a:cubicBezTo>
                    <a:pt x="44146" y="131207"/>
                    <a:pt x="46539" y="127394"/>
                    <a:pt x="48439" y="125157"/>
                  </a:cubicBezTo>
                  <a:lnTo>
                    <a:pt x="48788" y="124749"/>
                  </a:lnTo>
                  <a:lnTo>
                    <a:pt x="50940" y="125783"/>
                  </a:lnTo>
                  <a:cubicBezTo>
                    <a:pt x="55041" y="127779"/>
                    <a:pt x="59310" y="129258"/>
                    <a:pt x="63471" y="130136"/>
                  </a:cubicBezTo>
                  <a:cubicBezTo>
                    <a:pt x="64217" y="130293"/>
                    <a:pt x="64854" y="130461"/>
                    <a:pt x="64890" y="130497"/>
                  </a:cubicBezTo>
                  <a:cubicBezTo>
                    <a:pt x="65095" y="130701"/>
                    <a:pt x="64445" y="134971"/>
                    <a:pt x="63712" y="138266"/>
                  </a:cubicBezTo>
                  <a:cubicBezTo>
                    <a:pt x="62377" y="144279"/>
                    <a:pt x="60934" y="147814"/>
                    <a:pt x="59491" y="148560"/>
                  </a:cubicBezTo>
                  <a:cubicBezTo>
                    <a:pt x="59094" y="148764"/>
                    <a:pt x="58685" y="149546"/>
                    <a:pt x="58673" y="150123"/>
                  </a:cubicBezTo>
                  <a:cubicBezTo>
                    <a:pt x="58673" y="151146"/>
                    <a:pt x="59406" y="152456"/>
                    <a:pt x="59996" y="152456"/>
                  </a:cubicBezTo>
                  <a:cubicBezTo>
                    <a:pt x="60152" y="152456"/>
                    <a:pt x="60489" y="152216"/>
                    <a:pt x="60838" y="151855"/>
                  </a:cubicBezTo>
                  <a:cubicBezTo>
                    <a:pt x="61679" y="150977"/>
                    <a:pt x="62016" y="151037"/>
                    <a:pt x="62401" y="152144"/>
                  </a:cubicBezTo>
                  <a:cubicBezTo>
                    <a:pt x="62533" y="152541"/>
                    <a:pt x="62702" y="152925"/>
                    <a:pt x="62774" y="153010"/>
                  </a:cubicBezTo>
                  <a:cubicBezTo>
                    <a:pt x="63135" y="153443"/>
                    <a:pt x="64169" y="152950"/>
                    <a:pt x="64878" y="152036"/>
                  </a:cubicBezTo>
                  <a:cubicBezTo>
                    <a:pt x="65371" y="151386"/>
                    <a:pt x="65431" y="150388"/>
                    <a:pt x="65011" y="149739"/>
                  </a:cubicBezTo>
                  <a:cubicBezTo>
                    <a:pt x="64433" y="148849"/>
                    <a:pt x="64301" y="147165"/>
                    <a:pt x="64626" y="144676"/>
                  </a:cubicBezTo>
                  <a:cubicBezTo>
                    <a:pt x="65299" y="139480"/>
                    <a:pt x="67704" y="130786"/>
                    <a:pt x="68402" y="130978"/>
                  </a:cubicBezTo>
                  <a:cubicBezTo>
                    <a:pt x="69725" y="131351"/>
                    <a:pt x="77926" y="131495"/>
                    <a:pt x="80801" y="131195"/>
                  </a:cubicBezTo>
                  <a:cubicBezTo>
                    <a:pt x="82701" y="131002"/>
                    <a:pt x="86381" y="130401"/>
                    <a:pt x="88004" y="130016"/>
                  </a:cubicBezTo>
                  <a:cubicBezTo>
                    <a:pt x="88690" y="129860"/>
                    <a:pt x="89279" y="129751"/>
                    <a:pt x="89303" y="129775"/>
                  </a:cubicBezTo>
                  <a:cubicBezTo>
                    <a:pt x="89495" y="129968"/>
                    <a:pt x="90421" y="134442"/>
                    <a:pt x="90421" y="135163"/>
                  </a:cubicBezTo>
                  <a:cubicBezTo>
                    <a:pt x="90421" y="135428"/>
                    <a:pt x="90373" y="135512"/>
                    <a:pt x="90253" y="135464"/>
                  </a:cubicBezTo>
                  <a:cubicBezTo>
                    <a:pt x="88209" y="134682"/>
                    <a:pt x="85972" y="135572"/>
                    <a:pt x="85106" y="137520"/>
                  </a:cubicBezTo>
                  <a:cubicBezTo>
                    <a:pt x="84709" y="138398"/>
                    <a:pt x="84733" y="139805"/>
                    <a:pt x="85142" y="140683"/>
                  </a:cubicBezTo>
                  <a:cubicBezTo>
                    <a:pt x="85791" y="142054"/>
                    <a:pt x="86970" y="142860"/>
                    <a:pt x="88449" y="142932"/>
                  </a:cubicBezTo>
                  <a:cubicBezTo>
                    <a:pt x="88906" y="142956"/>
                    <a:pt x="89507" y="142920"/>
                    <a:pt x="89760" y="142848"/>
                  </a:cubicBezTo>
                  <a:cubicBezTo>
                    <a:pt x="90169" y="142739"/>
                    <a:pt x="90265" y="142751"/>
                    <a:pt x="90482" y="142944"/>
                  </a:cubicBezTo>
                  <a:cubicBezTo>
                    <a:pt x="90878" y="143317"/>
                    <a:pt x="91624" y="143665"/>
                    <a:pt x="92321" y="143810"/>
                  </a:cubicBezTo>
                  <a:cubicBezTo>
                    <a:pt x="93103" y="143966"/>
                    <a:pt x="94005" y="143822"/>
                    <a:pt x="94835" y="143413"/>
                  </a:cubicBezTo>
                  <a:cubicBezTo>
                    <a:pt x="95520" y="143064"/>
                    <a:pt x="96350" y="142150"/>
                    <a:pt x="96627" y="141453"/>
                  </a:cubicBezTo>
                  <a:cubicBezTo>
                    <a:pt x="96747" y="141116"/>
                    <a:pt x="96903" y="140912"/>
                    <a:pt x="97024" y="140912"/>
                  </a:cubicBezTo>
                  <a:cubicBezTo>
                    <a:pt x="97408" y="140912"/>
                    <a:pt x="98671" y="140214"/>
                    <a:pt x="99104" y="139757"/>
                  </a:cubicBezTo>
                  <a:cubicBezTo>
                    <a:pt x="100523" y="138266"/>
                    <a:pt x="100535" y="135800"/>
                    <a:pt x="99128" y="134357"/>
                  </a:cubicBezTo>
                  <a:cubicBezTo>
                    <a:pt x="98334" y="133540"/>
                    <a:pt x="97433" y="133155"/>
                    <a:pt x="96314" y="133155"/>
                  </a:cubicBezTo>
                  <a:cubicBezTo>
                    <a:pt x="95532" y="133155"/>
                    <a:pt x="95292" y="133215"/>
                    <a:pt x="94606" y="133552"/>
                  </a:cubicBezTo>
                  <a:cubicBezTo>
                    <a:pt x="94173" y="133768"/>
                    <a:pt x="93644" y="134129"/>
                    <a:pt x="93440" y="134357"/>
                  </a:cubicBezTo>
                  <a:cubicBezTo>
                    <a:pt x="93235" y="134586"/>
                    <a:pt x="93043" y="134778"/>
                    <a:pt x="93019" y="134778"/>
                  </a:cubicBezTo>
                  <a:cubicBezTo>
                    <a:pt x="92863" y="134778"/>
                    <a:pt x="92009" y="132457"/>
                    <a:pt x="91347" y="130244"/>
                  </a:cubicBezTo>
                  <a:lnTo>
                    <a:pt x="91047" y="129246"/>
                  </a:lnTo>
                  <a:lnTo>
                    <a:pt x="92081" y="128934"/>
                  </a:lnTo>
                  <a:cubicBezTo>
                    <a:pt x="94727" y="128128"/>
                    <a:pt x="97673" y="126949"/>
                    <a:pt x="100391" y="125602"/>
                  </a:cubicBezTo>
                  <a:lnTo>
                    <a:pt x="102123" y="124749"/>
                  </a:lnTo>
                  <a:lnTo>
                    <a:pt x="102676" y="125386"/>
                  </a:lnTo>
                  <a:cubicBezTo>
                    <a:pt x="105213" y="128320"/>
                    <a:pt x="109651" y="136161"/>
                    <a:pt x="110565" y="139288"/>
                  </a:cubicBezTo>
                  <a:cubicBezTo>
                    <a:pt x="110878" y="140370"/>
                    <a:pt x="110950" y="141513"/>
                    <a:pt x="110745" y="142042"/>
                  </a:cubicBezTo>
                  <a:cubicBezTo>
                    <a:pt x="110625" y="142379"/>
                    <a:pt x="110878" y="143341"/>
                    <a:pt x="111214" y="143726"/>
                  </a:cubicBezTo>
                  <a:cubicBezTo>
                    <a:pt x="111587" y="144159"/>
                    <a:pt x="112585" y="144640"/>
                    <a:pt x="113114" y="144640"/>
                  </a:cubicBezTo>
                  <a:cubicBezTo>
                    <a:pt x="113812" y="144640"/>
                    <a:pt x="113992" y="144423"/>
                    <a:pt x="113992" y="143545"/>
                  </a:cubicBezTo>
                  <a:cubicBezTo>
                    <a:pt x="113992" y="142258"/>
                    <a:pt x="114341" y="142078"/>
                    <a:pt x="115495" y="142727"/>
                  </a:cubicBezTo>
                  <a:cubicBezTo>
                    <a:pt x="115928" y="142968"/>
                    <a:pt x="116229" y="143064"/>
                    <a:pt x="116397" y="143016"/>
                  </a:cubicBezTo>
                  <a:cubicBezTo>
                    <a:pt x="116939" y="142848"/>
                    <a:pt x="117263" y="141525"/>
                    <a:pt x="116999" y="140551"/>
                  </a:cubicBezTo>
                  <a:cubicBezTo>
                    <a:pt x="116830" y="139901"/>
                    <a:pt x="116085" y="139108"/>
                    <a:pt x="115652" y="139108"/>
                  </a:cubicBezTo>
                  <a:cubicBezTo>
                    <a:pt x="115002" y="139108"/>
                    <a:pt x="113571" y="137905"/>
                    <a:pt x="112393" y="136378"/>
                  </a:cubicBezTo>
                  <a:cubicBezTo>
                    <a:pt x="110012" y="133287"/>
                    <a:pt x="106043" y="126144"/>
                    <a:pt x="105285" y="123606"/>
                  </a:cubicBezTo>
                  <a:lnTo>
                    <a:pt x="105117" y="123017"/>
                  </a:lnTo>
                  <a:lnTo>
                    <a:pt x="106512" y="122079"/>
                  </a:lnTo>
                  <a:cubicBezTo>
                    <a:pt x="108989" y="120443"/>
                    <a:pt x="111238" y="118675"/>
                    <a:pt x="113475" y="116643"/>
                  </a:cubicBezTo>
                  <a:cubicBezTo>
                    <a:pt x="114088" y="116090"/>
                    <a:pt x="114630" y="115657"/>
                    <a:pt x="114690" y="115681"/>
                  </a:cubicBezTo>
                  <a:cubicBezTo>
                    <a:pt x="114858" y="115753"/>
                    <a:pt x="116770" y="117858"/>
                    <a:pt x="117564" y="118844"/>
                  </a:cubicBezTo>
                  <a:lnTo>
                    <a:pt x="118322" y="119794"/>
                  </a:lnTo>
                  <a:lnTo>
                    <a:pt x="117540" y="120046"/>
                  </a:lnTo>
                  <a:cubicBezTo>
                    <a:pt x="116542" y="120371"/>
                    <a:pt x="115868" y="120852"/>
                    <a:pt x="115363" y="121586"/>
                  </a:cubicBezTo>
                  <a:cubicBezTo>
                    <a:pt x="113980" y="123606"/>
                    <a:pt x="114774" y="126360"/>
                    <a:pt x="117035" y="127382"/>
                  </a:cubicBezTo>
                  <a:cubicBezTo>
                    <a:pt x="117648" y="127671"/>
                    <a:pt x="117853" y="127707"/>
                    <a:pt x="118718" y="127659"/>
                  </a:cubicBezTo>
                  <a:cubicBezTo>
                    <a:pt x="119825" y="127611"/>
                    <a:pt x="120510" y="127346"/>
                    <a:pt x="121208" y="126697"/>
                  </a:cubicBezTo>
                  <a:cubicBezTo>
                    <a:pt x="121605" y="126312"/>
                    <a:pt x="121653" y="126300"/>
                    <a:pt x="122651" y="126300"/>
                  </a:cubicBezTo>
                  <a:cubicBezTo>
                    <a:pt x="123866" y="126288"/>
                    <a:pt x="124743" y="125951"/>
                    <a:pt x="125501" y="125194"/>
                  </a:cubicBezTo>
                  <a:cubicBezTo>
                    <a:pt x="126283" y="124412"/>
                    <a:pt x="126559" y="123714"/>
                    <a:pt x="126571" y="122440"/>
                  </a:cubicBezTo>
                  <a:cubicBezTo>
                    <a:pt x="126595" y="121393"/>
                    <a:pt x="126607" y="121345"/>
                    <a:pt x="126980" y="120936"/>
                  </a:cubicBezTo>
                  <a:cubicBezTo>
                    <a:pt x="127197" y="120708"/>
                    <a:pt x="127509" y="120227"/>
                    <a:pt x="127690" y="119866"/>
                  </a:cubicBezTo>
                  <a:cubicBezTo>
                    <a:pt x="128111" y="118988"/>
                    <a:pt x="128135" y="117569"/>
                    <a:pt x="127738" y="116715"/>
                  </a:cubicBezTo>
                  <a:cubicBezTo>
                    <a:pt x="127365" y="115897"/>
                    <a:pt x="126487" y="115008"/>
                    <a:pt x="125742" y="114695"/>
                  </a:cubicBezTo>
                  <a:cubicBezTo>
                    <a:pt x="124996" y="114370"/>
                    <a:pt x="123853" y="114262"/>
                    <a:pt x="123192" y="114442"/>
                  </a:cubicBezTo>
                  <a:cubicBezTo>
                    <a:pt x="121833" y="114803"/>
                    <a:pt x="120643" y="116006"/>
                    <a:pt x="120342" y="117305"/>
                  </a:cubicBezTo>
                  <a:cubicBezTo>
                    <a:pt x="120258" y="117653"/>
                    <a:pt x="120162" y="117942"/>
                    <a:pt x="120125" y="117942"/>
                  </a:cubicBezTo>
                  <a:cubicBezTo>
                    <a:pt x="119981" y="117942"/>
                    <a:pt x="118322" y="116559"/>
                    <a:pt x="117155" y="115465"/>
                  </a:cubicBezTo>
                  <a:lnTo>
                    <a:pt x="115916" y="114322"/>
                  </a:lnTo>
                  <a:lnTo>
                    <a:pt x="117083" y="113035"/>
                  </a:lnTo>
                  <a:cubicBezTo>
                    <a:pt x="122458" y="107094"/>
                    <a:pt x="126595" y="99987"/>
                    <a:pt x="128989" y="92543"/>
                  </a:cubicBezTo>
                  <a:cubicBezTo>
                    <a:pt x="129313" y="91557"/>
                    <a:pt x="129614" y="90763"/>
                    <a:pt x="129662" y="90763"/>
                  </a:cubicBezTo>
                  <a:cubicBezTo>
                    <a:pt x="129975" y="90763"/>
                    <a:pt x="134641" y="93024"/>
                    <a:pt x="136469" y="94058"/>
                  </a:cubicBezTo>
                  <a:cubicBezTo>
                    <a:pt x="137635" y="94732"/>
                    <a:pt x="138669" y="95369"/>
                    <a:pt x="139223" y="95790"/>
                  </a:cubicBezTo>
                  <a:lnTo>
                    <a:pt x="139619" y="96091"/>
                  </a:lnTo>
                  <a:lnTo>
                    <a:pt x="139259" y="96259"/>
                  </a:lnTo>
                  <a:cubicBezTo>
                    <a:pt x="138573" y="96596"/>
                    <a:pt x="137936" y="97257"/>
                    <a:pt x="137551" y="98051"/>
                  </a:cubicBezTo>
                  <a:cubicBezTo>
                    <a:pt x="136601" y="99975"/>
                    <a:pt x="137395" y="102224"/>
                    <a:pt x="139391" y="103294"/>
                  </a:cubicBezTo>
                  <a:cubicBezTo>
                    <a:pt x="139824" y="103523"/>
                    <a:pt x="140089" y="103571"/>
                    <a:pt x="141051" y="103571"/>
                  </a:cubicBezTo>
                  <a:cubicBezTo>
                    <a:pt x="142049" y="103571"/>
                    <a:pt x="142265" y="103535"/>
                    <a:pt x="142794" y="103246"/>
                  </a:cubicBezTo>
                  <a:cubicBezTo>
                    <a:pt x="143492" y="102885"/>
                    <a:pt x="144358" y="102007"/>
                    <a:pt x="144610" y="101394"/>
                  </a:cubicBezTo>
                  <a:cubicBezTo>
                    <a:pt x="144755" y="101045"/>
                    <a:pt x="144839" y="100985"/>
                    <a:pt x="145188" y="100985"/>
                  </a:cubicBezTo>
                  <a:cubicBezTo>
                    <a:pt x="145765" y="100985"/>
                    <a:pt x="146991" y="100324"/>
                    <a:pt x="147484" y="99759"/>
                  </a:cubicBezTo>
                  <a:cubicBezTo>
                    <a:pt x="148230" y="98881"/>
                    <a:pt x="148447" y="98291"/>
                    <a:pt x="148447" y="97137"/>
                  </a:cubicBezTo>
                  <a:cubicBezTo>
                    <a:pt x="148447" y="96331"/>
                    <a:pt x="148386" y="95994"/>
                    <a:pt x="148170" y="95525"/>
                  </a:cubicBezTo>
                  <a:lnTo>
                    <a:pt x="147905" y="94936"/>
                  </a:lnTo>
                  <a:lnTo>
                    <a:pt x="148170" y="94395"/>
                  </a:lnTo>
                  <a:cubicBezTo>
                    <a:pt x="148555" y="93577"/>
                    <a:pt x="148603" y="92230"/>
                    <a:pt x="148266" y="91340"/>
                  </a:cubicBezTo>
                  <a:cubicBezTo>
                    <a:pt x="147953" y="90487"/>
                    <a:pt x="147088" y="89549"/>
                    <a:pt x="146282" y="89176"/>
                  </a:cubicBezTo>
                  <a:cubicBezTo>
                    <a:pt x="145801" y="88947"/>
                    <a:pt x="145476" y="88899"/>
                    <a:pt x="144598" y="88899"/>
                  </a:cubicBezTo>
                  <a:cubicBezTo>
                    <a:pt x="143648" y="88899"/>
                    <a:pt x="143432" y="88947"/>
                    <a:pt x="142891" y="89236"/>
                  </a:cubicBezTo>
                  <a:cubicBezTo>
                    <a:pt x="141484" y="89969"/>
                    <a:pt x="140750" y="91160"/>
                    <a:pt x="140750" y="92711"/>
                  </a:cubicBezTo>
                  <a:cubicBezTo>
                    <a:pt x="140750" y="93385"/>
                    <a:pt x="140702" y="93649"/>
                    <a:pt x="140594" y="93649"/>
                  </a:cubicBezTo>
                  <a:cubicBezTo>
                    <a:pt x="139740" y="93649"/>
                    <a:pt x="131502" y="89633"/>
                    <a:pt x="130335" y="88635"/>
                  </a:cubicBezTo>
                  <a:cubicBezTo>
                    <a:pt x="130155" y="88490"/>
                    <a:pt x="130155" y="88394"/>
                    <a:pt x="130360" y="87540"/>
                  </a:cubicBezTo>
                  <a:cubicBezTo>
                    <a:pt x="131382" y="83307"/>
                    <a:pt x="131887" y="77547"/>
                    <a:pt x="131670" y="72676"/>
                  </a:cubicBezTo>
                  <a:cubicBezTo>
                    <a:pt x="131598" y="71281"/>
                    <a:pt x="131526" y="69994"/>
                    <a:pt x="131478" y="69802"/>
                  </a:cubicBezTo>
                  <a:cubicBezTo>
                    <a:pt x="131418" y="69501"/>
                    <a:pt x="131454" y="69453"/>
                    <a:pt x="132091" y="69165"/>
                  </a:cubicBezTo>
                  <a:cubicBezTo>
                    <a:pt x="134352" y="68166"/>
                    <a:pt x="141327" y="66711"/>
                    <a:pt x="145644" y="66338"/>
                  </a:cubicBezTo>
                  <a:cubicBezTo>
                    <a:pt x="146919" y="66218"/>
                    <a:pt x="147557" y="66218"/>
                    <a:pt x="148447" y="66326"/>
                  </a:cubicBezTo>
                  <a:cubicBezTo>
                    <a:pt x="149517" y="66459"/>
                    <a:pt x="150431" y="66771"/>
                    <a:pt x="150611" y="67072"/>
                  </a:cubicBezTo>
                  <a:cubicBezTo>
                    <a:pt x="150647" y="67132"/>
                    <a:pt x="151020" y="67192"/>
                    <a:pt x="151441" y="67192"/>
                  </a:cubicBezTo>
                  <a:cubicBezTo>
                    <a:pt x="152078" y="67192"/>
                    <a:pt x="152283" y="67132"/>
                    <a:pt x="152728" y="66843"/>
                  </a:cubicBezTo>
                  <a:cubicBezTo>
                    <a:pt x="153353" y="66423"/>
                    <a:pt x="153774" y="65893"/>
                    <a:pt x="153870" y="65388"/>
                  </a:cubicBezTo>
                  <a:cubicBezTo>
                    <a:pt x="153966" y="64907"/>
                    <a:pt x="153798" y="64727"/>
                    <a:pt x="152980" y="64426"/>
                  </a:cubicBezTo>
                  <a:cubicBezTo>
                    <a:pt x="152343" y="64186"/>
                    <a:pt x="151994" y="63921"/>
                    <a:pt x="151994" y="63669"/>
                  </a:cubicBezTo>
                  <a:cubicBezTo>
                    <a:pt x="151994" y="63609"/>
                    <a:pt x="152295" y="63248"/>
                    <a:pt x="152668" y="62863"/>
                  </a:cubicBezTo>
                  <a:cubicBezTo>
                    <a:pt x="153233" y="62262"/>
                    <a:pt x="153329" y="62105"/>
                    <a:pt x="153269" y="61841"/>
                  </a:cubicBezTo>
                  <a:cubicBezTo>
                    <a:pt x="153161" y="61420"/>
                    <a:pt x="152343" y="60855"/>
                    <a:pt x="151573" y="60686"/>
                  </a:cubicBezTo>
                  <a:cubicBezTo>
                    <a:pt x="150695" y="60494"/>
                    <a:pt x="149805" y="60794"/>
                    <a:pt x="149397" y="61444"/>
                  </a:cubicBezTo>
                  <a:cubicBezTo>
                    <a:pt x="148699" y="62538"/>
                    <a:pt x="146715" y="63440"/>
                    <a:pt x="142951" y="64354"/>
                  </a:cubicBezTo>
                  <a:cubicBezTo>
                    <a:pt x="138910" y="65340"/>
                    <a:pt x="133198" y="66206"/>
                    <a:pt x="131562" y="66086"/>
                  </a:cubicBezTo>
                  <a:lnTo>
                    <a:pt x="131033" y="66050"/>
                  </a:lnTo>
                  <a:lnTo>
                    <a:pt x="130648" y="64126"/>
                  </a:lnTo>
                  <a:cubicBezTo>
                    <a:pt x="129963" y="60734"/>
                    <a:pt x="128989" y="57427"/>
                    <a:pt x="127750" y="54336"/>
                  </a:cubicBezTo>
                  <a:cubicBezTo>
                    <a:pt x="127004" y="52484"/>
                    <a:pt x="126920" y="52761"/>
                    <a:pt x="128532" y="51787"/>
                  </a:cubicBezTo>
                  <a:cubicBezTo>
                    <a:pt x="131358" y="50091"/>
                    <a:pt x="137286" y="47518"/>
                    <a:pt x="140618" y="46544"/>
                  </a:cubicBezTo>
                  <a:cubicBezTo>
                    <a:pt x="142470" y="46014"/>
                    <a:pt x="144274" y="45870"/>
                    <a:pt x="145019" y="46207"/>
                  </a:cubicBezTo>
                  <a:cubicBezTo>
                    <a:pt x="146065" y="46676"/>
                    <a:pt x="147316" y="46002"/>
                    <a:pt x="147917" y="44632"/>
                  </a:cubicBezTo>
                  <a:cubicBezTo>
                    <a:pt x="148170" y="44066"/>
                    <a:pt x="148122" y="43561"/>
                    <a:pt x="147797" y="43393"/>
                  </a:cubicBezTo>
                  <a:cubicBezTo>
                    <a:pt x="147689" y="43333"/>
                    <a:pt x="147304" y="43249"/>
                    <a:pt x="146931" y="43212"/>
                  </a:cubicBezTo>
                  <a:cubicBezTo>
                    <a:pt x="145789" y="43068"/>
                    <a:pt x="145620" y="42659"/>
                    <a:pt x="146342" y="41757"/>
                  </a:cubicBezTo>
                  <a:cubicBezTo>
                    <a:pt x="146534" y="41517"/>
                    <a:pt x="146727" y="41216"/>
                    <a:pt x="146763" y="41096"/>
                  </a:cubicBezTo>
                  <a:cubicBezTo>
                    <a:pt x="146955" y="40483"/>
                    <a:pt x="146029" y="39905"/>
                    <a:pt x="144851" y="39893"/>
                  </a:cubicBezTo>
                  <a:cubicBezTo>
                    <a:pt x="143841" y="39893"/>
                    <a:pt x="143179" y="40290"/>
                    <a:pt x="142806" y="41132"/>
                  </a:cubicBezTo>
                  <a:cubicBezTo>
                    <a:pt x="142506" y="41829"/>
                    <a:pt x="141532" y="42792"/>
                    <a:pt x="140389" y="43561"/>
                  </a:cubicBezTo>
                  <a:cubicBezTo>
                    <a:pt x="138237" y="44980"/>
                    <a:pt x="132019" y="47782"/>
                    <a:pt x="128495" y="48901"/>
                  </a:cubicBezTo>
                  <a:cubicBezTo>
                    <a:pt x="127149" y="49334"/>
                    <a:pt x="125778" y="49646"/>
                    <a:pt x="125633" y="49562"/>
                  </a:cubicBezTo>
                  <a:cubicBezTo>
                    <a:pt x="125573" y="49526"/>
                    <a:pt x="125369" y="49177"/>
                    <a:pt x="125164" y="48768"/>
                  </a:cubicBezTo>
                  <a:cubicBezTo>
                    <a:pt x="124539" y="47530"/>
                    <a:pt x="123264" y="45437"/>
                    <a:pt x="122001" y="43573"/>
                  </a:cubicBezTo>
                  <a:cubicBezTo>
                    <a:pt x="121328" y="42599"/>
                    <a:pt x="120739" y="41709"/>
                    <a:pt x="120667" y="41613"/>
                  </a:cubicBezTo>
                  <a:cubicBezTo>
                    <a:pt x="120570" y="41481"/>
                    <a:pt x="120679" y="41312"/>
                    <a:pt x="121148" y="40891"/>
                  </a:cubicBezTo>
                  <a:cubicBezTo>
                    <a:pt x="123084" y="39160"/>
                    <a:pt x="126848" y="36334"/>
                    <a:pt x="128868" y="35107"/>
                  </a:cubicBezTo>
                  <a:lnTo>
                    <a:pt x="129927" y="34470"/>
                  </a:lnTo>
                  <a:lnTo>
                    <a:pt x="130011" y="35167"/>
                  </a:lnTo>
                  <a:cubicBezTo>
                    <a:pt x="130191" y="36538"/>
                    <a:pt x="131117" y="37801"/>
                    <a:pt x="132368" y="38366"/>
                  </a:cubicBezTo>
                  <a:cubicBezTo>
                    <a:pt x="133222" y="38751"/>
                    <a:pt x="134641" y="38727"/>
                    <a:pt x="135519" y="38318"/>
                  </a:cubicBezTo>
                  <a:cubicBezTo>
                    <a:pt x="136878" y="37680"/>
                    <a:pt x="137683" y="36502"/>
                    <a:pt x="137780" y="35035"/>
                  </a:cubicBezTo>
                  <a:cubicBezTo>
                    <a:pt x="137840" y="33976"/>
                    <a:pt x="137683" y="33363"/>
                    <a:pt x="137142" y="32545"/>
                  </a:cubicBezTo>
                  <a:cubicBezTo>
                    <a:pt x="136745" y="31968"/>
                    <a:pt x="136721" y="31896"/>
                    <a:pt x="136854" y="31499"/>
                  </a:cubicBezTo>
                  <a:cubicBezTo>
                    <a:pt x="137058" y="30862"/>
                    <a:pt x="136938" y="29359"/>
                    <a:pt x="136613" y="28733"/>
                  </a:cubicBezTo>
                  <a:cubicBezTo>
                    <a:pt x="135952" y="27446"/>
                    <a:pt x="134809" y="26689"/>
                    <a:pt x="133390" y="26581"/>
                  </a:cubicBezTo>
                  <a:cubicBezTo>
                    <a:pt x="132596" y="26520"/>
                    <a:pt x="132560" y="26496"/>
                    <a:pt x="132055" y="25931"/>
                  </a:cubicBezTo>
                  <a:cubicBezTo>
                    <a:pt x="131767" y="25606"/>
                    <a:pt x="131249" y="25210"/>
                    <a:pt x="130853" y="25017"/>
                  </a:cubicBezTo>
                  <a:cubicBezTo>
                    <a:pt x="130263" y="24729"/>
                    <a:pt x="130023" y="24680"/>
                    <a:pt x="129145" y="24680"/>
                  </a:cubicBezTo>
                  <a:cubicBezTo>
                    <a:pt x="128267" y="24680"/>
                    <a:pt x="128026" y="24729"/>
                    <a:pt x="127437" y="25017"/>
                  </a:cubicBezTo>
                  <a:cubicBezTo>
                    <a:pt x="125778" y="25835"/>
                    <a:pt x="124900" y="27687"/>
                    <a:pt x="125345" y="29407"/>
                  </a:cubicBezTo>
                  <a:cubicBezTo>
                    <a:pt x="125681" y="30717"/>
                    <a:pt x="126583" y="31764"/>
                    <a:pt x="127726" y="32173"/>
                  </a:cubicBezTo>
                  <a:cubicBezTo>
                    <a:pt x="128051" y="32281"/>
                    <a:pt x="128303" y="32413"/>
                    <a:pt x="128303" y="32449"/>
                  </a:cubicBezTo>
                  <a:cubicBezTo>
                    <a:pt x="128303" y="32569"/>
                    <a:pt x="126656" y="34109"/>
                    <a:pt x="125441" y="35119"/>
                  </a:cubicBezTo>
                  <a:cubicBezTo>
                    <a:pt x="123240" y="36947"/>
                    <a:pt x="119392" y="39725"/>
                    <a:pt x="119175" y="39629"/>
                  </a:cubicBezTo>
                  <a:cubicBezTo>
                    <a:pt x="119127" y="39605"/>
                    <a:pt x="118514" y="38943"/>
                    <a:pt x="117816" y="38150"/>
                  </a:cubicBezTo>
                  <a:cubicBezTo>
                    <a:pt x="114449" y="34325"/>
                    <a:pt x="110180" y="30609"/>
                    <a:pt x="106199" y="28048"/>
                  </a:cubicBezTo>
                  <a:cubicBezTo>
                    <a:pt x="105273" y="27446"/>
                    <a:pt x="105105" y="27302"/>
                    <a:pt x="105165" y="27086"/>
                  </a:cubicBezTo>
                  <a:cubicBezTo>
                    <a:pt x="106067" y="24031"/>
                    <a:pt x="110276" y="16563"/>
                    <a:pt x="112910" y="13352"/>
                  </a:cubicBezTo>
                  <a:cubicBezTo>
                    <a:pt x="113704" y="12390"/>
                    <a:pt x="114846" y="11416"/>
                    <a:pt x="115315" y="11320"/>
                  </a:cubicBezTo>
                  <a:cubicBezTo>
                    <a:pt x="115952" y="11187"/>
                    <a:pt x="116361" y="10923"/>
                    <a:pt x="116698" y="10430"/>
                  </a:cubicBezTo>
                  <a:cubicBezTo>
                    <a:pt x="117023" y="9973"/>
                    <a:pt x="117059" y="9804"/>
                    <a:pt x="117059" y="9059"/>
                  </a:cubicBezTo>
                  <a:cubicBezTo>
                    <a:pt x="117047" y="8085"/>
                    <a:pt x="116794" y="7471"/>
                    <a:pt x="116349" y="7351"/>
                  </a:cubicBezTo>
                  <a:cubicBezTo>
                    <a:pt x="116157" y="7303"/>
                    <a:pt x="115856" y="7399"/>
                    <a:pt x="115411" y="7652"/>
                  </a:cubicBezTo>
                  <a:cubicBezTo>
                    <a:pt x="114293" y="8289"/>
                    <a:pt x="113992" y="8109"/>
                    <a:pt x="113992" y="6858"/>
                  </a:cubicBezTo>
                  <a:cubicBezTo>
                    <a:pt x="113992" y="5944"/>
                    <a:pt x="113812" y="5679"/>
                    <a:pt x="113186" y="5691"/>
                  </a:cubicBezTo>
                  <a:cubicBezTo>
                    <a:pt x="112657" y="5703"/>
                    <a:pt x="111803" y="6100"/>
                    <a:pt x="111310" y="6557"/>
                  </a:cubicBezTo>
                  <a:cubicBezTo>
                    <a:pt x="110865" y="6978"/>
                    <a:pt x="110589" y="7892"/>
                    <a:pt x="110769" y="8397"/>
                  </a:cubicBezTo>
                  <a:cubicBezTo>
                    <a:pt x="110962" y="8962"/>
                    <a:pt x="110817" y="10357"/>
                    <a:pt x="110433" y="11512"/>
                  </a:cubicBezTo>
                  <a:cubicBezTo>
                    <a:pt x="109362" y="14735"/>
                    <a:pt x="104961" y="22323"/>
                    <a:pt x="102483" y="25210"/>
                  </a:cubicBezTo>
                  <a:lnTo>
                    <a:pt x="102135" y="25606"/>
                  </a:lnTo>
                  <a:lnTo>
                    <a:pt x="100583" y="24825"/>
                  </a:lnTo>
                  <a:cubicBezTo>
                    <a:pt x="97529" y="23297"/>
                    <a:pt x="94282" y="22023"/>
                    <a:pt x="91275" y="21169"/>
                  </a:cubicBezTo>
                  <a:lnTo>
                    <a:pt x="89676" y="20724"/>
                  </a:lnTo>
                  <a:lnTo>
                    <a:pt x="89748" y="19690"/>
                  </a:lnTo>
                  <a:cubicBezTo>
                    <a:pt x="89940" y="17200"/>
                    <a:pt x="90806" y="12306"/>
                    <a:pt x="91444" y="10129"/>
                  </a:cubicBezTo>
                  <a:cubicBezTo>
                    <a:pt x="91612" y="9540"/>
                    <a:pt x="91780" y="9035"/>
                    <a:pt x="91792" y="9011"/>
                  </a:cubicBezTo>
                  <a:cubicBezTo>
                    <a:pt x="91816" y="8999"/>
                    <a:pt x="92009" y="9155"/>
                    <a:pt x="92237" y="9359"/>
                  </a:cubicBezTo>
                  <a:cubicBezTo>
                    <a:pt x="92935" y="10021"/>
                    <a:pt x="93837" y="10357"/>
                    <a:pt x="94871" y="10357"/>
                  </a:cubicBezTo>
                  <a:cubicBezTo>
                    <a:pt x="96434" y="10357"/>
                    <a:pt x="97685" y="9576"/>
                    <a:pt x="98371" y="8193"/>
                  </a:cubicBezTo>
                  <a:cubicBezTo>
                    <a:pt x="99116" y="6678"/>
                    <a:pt x="98828" y="4862"/>
                    <a:pt x="97637" y="3719"/>
                  </a:cubicBezTo>
                  <a:cubicBezTo>
                    <a:pt x="97060" y="3154"/>
                    <a:pt x="96314" y="2757"/>
                    <a:pt x="95581" y="2637"/>
                  </a:cubicBezTo>
                  <a:cubicBezTo>
                    <a:pt x="95136" y="2565"/>
                    <a:pt x="95015" y="2480"/>
                    <a:pt x="94787" y="2072"/>
                  </a:cubicBezTo>
                  <a:cubicBezTo>
                    <a:pt x="94390" y="1350"/>
                    <a:pt x="93668" y="677"/>
                    <a:pt x="92959" y="352"/>
                  </a:cubicBezTo>
                  <a:cubicBezTo>
                    <a:pt x="92177" y="-9"/>
                    <a:pt x="90951" y="-105"/>
                    <a:pt x="90241" y="123"/>
                  </a:cubicBezTo>
                  <a:close/>
                </a:path>
              </a:pathLst>
            </a:custGeom>
            <a:solidFill>
              <a:srgbClr val="0070C0"/>
            </a:solidFill>
            <a:ln w="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96" name="Content Placeholder 5">
              <a:extLst>
                <a:ext uri="{FF2B5EF4-FFF2-40B4-BE49-F238E27FC236}">
                  <a16:creationId xmlns:a16="http://schemas.microsoft.com/office/drawing/2014/main" id="{3E072C52-498C-4736-A793-45CEBEF9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70030" y="2317522"/>
              <a:ext cx="153932" cy="153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708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623A-8BCE-48AD-BF56-18365B537816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Given a set of sequences, we’d like to reconstruct this tree.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Problem: </a:t>
            </a:r>
          </a:p>
          <a:p>
            <a:pPr algn="ctr"/>
            <a:r>
              <a:rPr lang="en-US" sz="2400" dirty="0"/>
              <a:t>Sequences are just random strings of  letters </a:t>
            </a:r>
          </a:p>
          <a:p>
            <a:pPr algn="ctr"/>
            <a:r>
              <a:rPr lang="en-US" sz="2400" dirty="0"/>
              <a:t>(A, T , C, G)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How do we infer relationships?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253CC-F508-4D8E-B486-B3A608F99A82}"/>
              </a:ext>
            </a:extLst>
          </p:cNvPr>
          <p:cNvGrpSpPr/>
          <p:nvPr/>
        </p:nvGrpSpPr>
        <p:grpSpPr>
          <a:xfrm>
            <a:off x="1132728" y="3137305"/>
            <a:ext cx="1300938" cy="1283689"/>
            <a:chOff x="827928" y="2545882"/>
            <a:chExt cx="1300938" cy="1283689"/>
          </a:xfrm>
        </p:grpSpPr>
        <p:pic>
          <p:nvPicPr>
            <p:cNvPr id="100" name="Content Placeholder 5">
              <a:extLst>
                <a:ext uri="{FF2B5EF4-FFF2-40B4-BE49-F238E27FC236}">
                  <a16:creationId xmlns:a16="http://schemas.microsoft.com/office/drawing/2014/main" id="{9E358C0C-3BB7-4171-80E5-45E139EC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83114" y="2545882"/>
              <a:ext cx="153932" cy="153211"/>
            </a:xfrm>
            <a:prstGeom prst="rect">
              <a:avLst/>
            </a:prstGeom>
          </p:spPr>
        </p:pic>
        <p:pic>
          <p:nvPicPr>
            <p:cNvPr id="101" name="Content Placeholder 5">
              <a:extLst>
                <a:ext uri="{FF2B5EF4-FFF2-40B4-BE49-F238E27FC236}">
                  <a16:creationId xmlns:a16="http://schemas.microsoft.com/office/drawing/2014/main" id="{17E6B315-2131-4012-B258-D9C0840B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4337" y="2602608"/>
              <a:ext cx="153932" cy="153211"/>
            </a:xfrm>
            <a:prstGeom prst="rect">
              <a:avLst/>
            </a:prstGeom>
          </p:spPr>
        </p:pic>
        <p:pic>
          <p:nvPicPr>
            <p:cNvPr id="103" name="Content Placeholder 5">
              <a:extLst>
                <a:ext uri="{FF2B5EF4-FFF2-40B4-BE49-F238E27FC236}">
                  <a16:creationId xmlns:a16="http://schemas.microsoft.com/office/drawing/2014/main" id="{87FBAD4F-B3AF-4B4C-9479-EFF588209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5089" y="2888456"/>
              <a:ext cx="153932" cy="153211"/>
            </a:xfrm>
            <a:prstGeom prst="rect">
              <a:avLst/>
            </a:prstGeom>
          </p:spPr>
        </p:pic>
        <p:pic>
          <p:nvPicPr>
            <p:cNvPr id="104" name="Content Placeholder 5">
              <a:extLst>
                <a:ext uri="{FF2B5EF4-FFF2-40B4-BE49-F238E27FC236}">
                  <a16:creationId xmlns:a16="http://schemas.microsoft.com/office/drawing/2014/main" id="{95DC9847-5B0A-43E2-BE9B-53DF6D2DB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7928" y="3359014"/>
              <a:ext cx="153932" cy="153211"/>
            </a:xfrm>
            <a:prstGeom prst="rect">
              <a:avLst/>
            </a:prstGeom>
          </p:spPr>
        </p:pic>
        <p:pic>
          <p:nvPicPr>
            <p:cNvPr id="105" name="Content Placeholder 5">
              <a:extLst>
                <a:ext uri="{FF2B5EF4-FFF2-40B4-BE49-F238E27FC236}">
                  <a16:creationId xmlns:a16="http://schemas.microsoft.com/office/drawing/2014/main" id="{C81D1087-4BA5-463A-AFF2-25B577BC8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74934" y="3000872"/>
              <a:ext cx="153932" cy="153211"/>
            </a:xfrm>
            <a:prstGeom prst="rect">
              <a:avLst/>
            </a:prstGeom>
          </p:spPr>
        </p:pic>
        <p:pic>
          <p:nvPicPr>
            <p:cNvPr id="106" name="Content Placeholder 5">
              <a:extLst>
                <a:ext uri="{FF2B5EF4-FFF2-40B4-BE49-F238E27FC236}">
                  <a16:creationId xmlns:a16="http://schemas.microsoft.com/office/drawing/2014/main" id="{3EAA919F-7675-4057-987A-A81AA8C4E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9962" y="3622910"/>
              <a:ext cx="153932" cy="153211"/>
            </a:xfrm>
            <a:prstGeom prst="rect">
              <a:avLst/>
            </a:prstGeom>
          </p:spPr>
        </p:pic>
        <p:pic>
          <p:nvPicPr>
            <p:cNvPr id="108" name="Content Placeholder 5">
              <a:extLst>
                <a:ext uri="{FF2B5EF4-FFF2-40B4-BE49-F238E27FC236}">
                  <a16:creationId xmlns:a16="http://schemas.microsoft.com/office/drawing/2014/main" id="{C511A198-62A9-44EC-8025-4E5C6ED8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5987" y="3676360"/>
              <a:ext cx="153932" cy="153211"/>
            </a:xfrm>
            <a:prstGeom prst="rect">
              <a:avLst/>
            </a:prstGeom>
          </p:spPr>
        </p:pic>
        <p:sp>
          <p:nvSpPr>
            <p:cNvPr id="109" name="Content Placeholder 5">
              <a:extLst>
                <a:ext uri="{FF2B5EF4-FFF2-40B4-BE49-F238E27FC236}">
                  <a16:creationId xmlns:a16="http://schemas.microsoft.com/office/drawing/2014/main" id="{79C011EC-1D09-478B-BB3C-D3A80851497C}"/>
                </a:ext>
              </a:extLst>
            </p:cNvPr>
            <p:cNvSpPr/>
            <p:nvPr/>
          </p:nvSpPr>
          <p:spPr>
            <a:xfrm flipV="1">
              <a:off x="1858269" y="3191520"/>
              <a:ext cx="153894" cy="153168"/>
            </a:xfrm>
            <a:custGeom>
              <a:avLst/>
              <a:gdLst>
                <a:gd name="connsiteX0" fmla="*/ 90241 w 153894"/>
                <a:gd name="connsiteY0" fmla="*/ 123 h 153168"/>
                <a:gd name="connsiteX1" fmla="*/ 88690 w 153894"/>
                <a:gd name="connsiteY1" fmla="*/ 1001 h 153168"/>
                <a:gd name="connsiteX2" fmla="*/ 87186 w 153894"/>
                <a:gd name="connsiteY2" fmla="*/ 1350 h 153168"/>
                <a:gd name="connsiteX3" fmla="*/ 84372 w 153894"/>
                <a:gd name="connsiteY3" fmla="*/ 2408 h 153168"/>
                <a:gd name="connsiteX4" fmla="*/ 83266 w 153894"/>
                <a:gd name="connsiteY4" fmla="*/ 5198 h 153168"/>
                <a:gd name="connsiteX5" fmla="*/ 84384 w 153894"/>
                <a:gd name="connsiteY5" fmla="*/ 7940 h 153168"/>
                <a:gd name="connsiteX6" fmla="*/ 88473 w 153894"/>
                <a:gd name="connsiteY6" fmla="*/ 8830 h 153168"/>
                <a:gd name="connsiteX7" fmla="*/ 89219 w 153894"/>
                <a:gd name="connsiteY7" fmla="*/ 8530 h 153168"/>
                <a:gd name="connsiteX8" fmla="*/ 89219 w 153894"/>
                <a:gd name="connsiteY8" fmla="*/ 9275 h 153168"/>
                <a:gd name="connsiteX9" fmla="*/ 88545 w 153894"/>
                <a:gd name="connsiteY9" fmla="*/ 15120 h 153168"/>
                <a:gd name="connsiteX10" fmla="*/ 87487 w 153894"/>
                <a:gd name="connsiteY10" fmla="*/ 20135 h 153168"/>
                <a:gd name="connsiteX11" fmla="*/ 85839 w 153894"/>
                <a:gd name="connsiteY11" fmla="*/ 19882 h 153168"/>
                <a:gd name="connsiteX12" fmla="*/ 77313 w 153894"/>
                <a:gd name="connsiteY12" fmla="*/ 18932 h 153168"/>
                <a:gd name="connsiteX13" fmla="*/ 76652 w 153894"/>
                <a:gd name="connsiteY13" fmla="*/ 18908 h 153168"/>
                <a:gd name="connsiteX14" fmla="*/ 76543 w 153894"/>
                <a:gd name="connsiteY14" fmla="*/ 17104 h 153168"/>
                <a:gd name="connsiteX15" fmla="*/ 76892 w 153894"/>
                <a:gd name="connsiteY15" fmla="*/ 7868 h 153168"/>
                <a:gd name="connsiteX16" fmla="*/ 78215 w 153894"/>
                <a:gd name="connsiteY16" fmla="*/ 4176 h 153168"/>
                <a:gd name="connsiteX17" fmla="*/ 77818 w 153894"/>
                <a:gd name="connsiteY17" fmla="*/ 773 h 153168"/>
                <a:gd name="connsiteX18" fmla="*/ 77061 w 153894"/>
                <a:gd name="connsiteY18" fmla="*/ 472 h 153168"/>
                <a:gd name="connsiteX19" fmla="*/ 76267 w 153894"/>
                <a:gd name="connsiteY19" fmla="*/ 1194 h 153168"/>
                <a:gd name="connsiteX20" fmla="*/ 75197 w 153894"/>
                <a:gd name="connsiteY20" fmla="*/ 1879 h 153168"/>
                <a:gd name="connsiteX21" fmla="*/ 74595 w 153894"/>
                <a:gd name="connsiteY21" fmla="*/ 1085 h 153168"/>
                <a:gd name="connsiteX22" fmla="*/ 73838 w 153894"/>
                <a:gd name="connsiteY22" fmla="*/ 448 h 153168"/>
                <a:gd name="connsiteX23" fmla="*/ 72419 w 153894"/>
                <a:gd name="connsiteY23" fmla="*/ 1687 h 153168"/>
                <a:gd name="connsiteX24" fmla="*/ 72178 w 153894"/>
                <a:gd name="connsiteY24" fmla="*/ 2998 h 153168"/>
                <a:gd name="connsiteX25" fmla="*/ 72719 w 153894"/>
                <a:gd name="connsiteY25" fmla="*/ 4224 h 153168"/>
                <a:gd name="connsiteX26" fmla="*/ 74186 w 153894"/>
                <a:gd name="connsiteY26" fmla="*/ 8926 h 153168"/>
                <a:gd name="connsiteX27" fmla="*/ 74379 w 153894"/>
                <a:gd name="connsiteY27" fmla="*/ 17777 h 153168"/>
                <a:gd name="connsiteX28" fmla="*/ 74283 w 153894"/>
                <a:gd name="connsiteY28" fmla="*/ 18932 h 153168"/>
                <a:gd name="connsiteX29" fmla="*/ 72455 w 153894"/>
                <a:gd name="connsiteY29" fmla="*/ 19016 h 153168"/>
                <a:gd name="connsiteX30" fmla="*/ 50892 w 153894"/>
                <a:gd name="connsiteY30" fmla="*/ 24560 h 153168"/>
                <a:gd name="connsiteX31" fmla="*/ 48824 w 153894"/>
                <a:gd name="connsiteY31" fmla="*/ 25558 h 153168"/>
                <a:gd name="connsiteX32" fmla="*/ 48307 w 153894"/>
                <a:gd name="connsiteY32" fmla="*/ 25005 h 153168"/>
                <a:gd name="connsiteX33" fmla="*/ 42763 w 153894"/>
                <a:gd name="connsiteY33" fmla="*/ 16382 h 153168"/>
                <a:gd name="connsiteX34" fmla="*/ 40165 w 153894"/>
                <a:gd name="connsiteY34" fmla="*/ 8409 h 153168"/>
                <a:gd name="connsiteX35" fmla="*/ 38349 w 153894"/>
                <a:gd name="connsiteY35" fmla="*/ 5800 h 153168"/>
                <a:gd name="connsiteX36" fmla="*/ 37387 w 153894"/>
                <a:gd name="connsiteY36" fmla="*/ 5739 h 153168"/>
                <a:gd name="connsiteX37" fmla="*/ 36906 w 153894"/>
                <a:gd name="connsiteY37" fmla="*/ 7074 h 153168"/>
                <a:gd name="connsiteX38" fmla="*/ 35523 w 153894"/>
                <a:gd name="connsiteY38" fmla="*/ 7664 h 153168"/>
                <a:gd name="connsiteX39" fmla="*/ 34284 w 153894"/>
                <a:gd name="connsiteY39" fmla="*/ 7579 h 153168"/>
                <a:gd name="connsiteX40" fmla="*/ 33911 w 153894"/>
                <a:gd name="connsiteY40" fmla="*/ 9600 h 153168"/>
                <a:gd name="connsiteX41" fmla="*/ 35403 w 153894"/>
                <a:gd name="connsiteY41" fmla="*/ 11259 h 153168"/>
                <a:gd name="connsiteX42" fmla="*/ 39852 w 153894"/>
                <a:gd name="connsiteY42" fmla="*/ 15901 h 153168"/>
                <a:gd name="connsiteX43" fmla="*/ 44290 w 153894"/>
                <a:gd name="connsiteY43" fmla="*/ 23586 h 153168"/>
                <a:gd name="connsiteX44" fmla="*/ 45781 w 153894"/>
                <a:gd name="connsiteY44" fmla="*/ 27326 h 153168"/>
                <a:gd name="connsiteX45" fmla="*/ 44603 w 153894"/>
                <a:gd name="connsiteY45" fmla="*/ 28108 h 153168"/>
                <a:gd name="connsiteX46" fmla="*/ 37519 w 153894"/>
                <a:gd name="connsiteY46" fmla="*/ 33628 h 153168"/>
                <a:gd name="connsiteX47" fmla="*/ 36269 w 153894"/>
                <a:gd name="connsiteY47" fmla="*/ 34770 h 153168"/>
                <a:gd name="connsiteX48" fmla="*/ 35463 w 153894"/>
                <a:gd name="connsiteY48" fmla="*/ 33916 h 153168"/>
                <a:gd name="connsiteX49" fmla="*/ 32697 w 153894"/>
                <a:gd name="connsiteY49" fmla="*/ 30549 h 153168"/>
                <a:gd name="connsiteX50" fmla="*/ 33034 w 153894"/>
                <a:gd name="connsiteY50" fmla="*/ 30393 h 153168"/>
                <a:gd name="connsiteX51" fmla="*/ 35102 w 153894"/>
                <a:gd name="connsiteY51" fmla="*/ 29310 h 153168"/>
                <a:gd name="connsiteX52" fmla="*/ 35114 w 153894"/>
                <a:gd name="connsiteY52" fmla="*/ 23790 h 153168"/>
                <a:gd name="connsiteX53" fmla="*/ 29654 w 153894"/>
                <a:gd name="connsiteY53" fmla="*/ 23682 h 153168"/>
                <a:gd name="connsiteX54" fmla="*/ 28175 w 153894"/>
                <a:gd name="connsiteY54" fmla="*/ 24079 h 153168"/>
                <a:gd name="connsiteX55" fmla="*/ 26467 w 153894"/>
                <a:gd name="connsiteY55" fmla="*/ 24416 h 153168"/>
                <a:gd name="connsiteX56" fmla="*/ 24627 w 153894"/>
                <a:gd name="connsiteY56" fmla="*/ 26256 h 153168"/>
                <a:gd name="connsiteX57" fmla="*/ 24339 w 153894"/>
                <a:gd name="connsiteY57" fmla="*/ 27915 h 153168"/>
                <a:gd name="connsiteX58" fmla="*/ 23930 w 153894"/>
                <a:gd name="connsiteY58" fmla="*/ 29419 h 153168"/>
                <a:gd name="connsiteX59" fmla="*/ 24567 w 153894"/>
                <a:gd name="connsiteY59" fmla="*/ 35299 h 153168"/>
                <a:gd name="connsiteX60" fmla="*/ 27141 w 153894"/>
                <a:gd name="connsiteY60" fmla="*/ 35997 h 153168"/>
                <a:gd name="connsiteX61" fmla="*/ 30568 w 153894"/>
                <a:gd name="connsiteY61" fmla="*/ 33050 h 153168"/>
                <a:gd name="connsiteX62" fmla="*/ 30797 w 153894"/>
                <a:gd name="connsiteY62" fmla="*/ 32437 h 153168"/>
                <a:gd name="connsiteX63" fmla="*/ 34128 w 153894"/>
                <a:gd name="connsiteY63" fmla="*/ 35179 h 153168"/>
                <a:gd name="connsiteX64" fmla="*/ 35030 w 153894"/>
                <a:gd name="connsiteY64" fmla="*/ 36009 h 153168"/>
                <a:gd name="connsiteX65" fmla="*/ 33803 w 153894"/>
                <a:gd name="connsiteY65" fmla="*/ 37356 h 153168"/>
                <a:gd name="connsiteX66" fmla="*/ 27345 w 153894"/>
                <a:gd name="connsiteY66" fmla="*/ 45990 h 153168"/>
                <a:gd name="connsiteX67" fmla="*/ 26299 w 153894"/>
                <a:gd name="connsiteY67" fmla="*/ 47710 h 153168"/>
                <a:gd name="connsiteX68" fmla="*/ 24904 w 153894"/>
                <a:gd name="connsiteY68" fmla="*/ 46977 h 153168"/>
                <a:gd name="connsiteX69" fmla="*/ 14730 w 153894"/>
                <a:gd name="connsiteY69" fmla="*/ 40242 h 153168"/>
                <a:gd name="connsiteX70" fmla="*/ 13696 w 153894"/>
                <a:gd name="connsiteY70" fmla="*/ 38474 h 153168"/>
                <a:gd name="connsiteX71" fmla="*/ 12529 w 153894"/>
                <a:gd name="connsiteY71" fmla="*/ 37260 h 153168"/>
                <a:gd name="connsiteX72" fmla="*/ 10329 w 153894"/>
                <a:gd name="connsiteY72" fmla="*/ 37344 h 153168"/>
                <a:gd name="connsiteX73" fmla="*/ 10136 w 153894"/>
                <a:gd name="connsiteY73" fmla="*/ 38811 h 153168"/>
                <a:gd name="connsiteX74" fmla="*/ 10305 w 153894"/>
                <a:gd name="connsiteY74" fmla="*/ 40086 h 153168"/>
                <a:gd name="connsiteX75" fmla="*/ 9318 w 153894"/>
                <a:gd name="connsiteY75" fmla="*/ 40206 h 153168"/>
                <a:gd name="connsiteX76" fmla="*/ 8164 w 153894"/>
                <a:gd name="connsiteY76" fmla="*/ 41060 h 153168"/>
                <a:gd name="connsiteX77" fmla="*/ 9090 w 153894"/>
                <a:gd name="connsiteY77" fmla="*/ 42924 h 153168"/>
                <a:gd name="connsiteX78" fmla="*/ 10918 w 153894"/>
                <a:gd name="connsiteY78" fmla="*/ 43405 h 153168"/>
                <a:gd name="connsiteX79" fmla="*/ 13107 w 153894"/>
                <a:gd name="connsiteY79" fmla="*/ 43513 h 153168"/>
                <a:gd name="connsiteX80" fmla="*/ 21176 w 153894"/>
                <a:gd name="connsiteY80" fmla="*/ 47313 h 153168"/>
                <a:gd name="connsiteX81" fmla="*/ 25121 w 153894"/>
                <a:gd name="connsiteY81" fmla="*/ 49851 h 153168"/>
                <a:gd name="connsiteX82" fmla="*/ 24471 w 153894"/>
                <a:gd name="connsiteY82" fmla="*/ 51330 h 153168"/>
                <a:gd name="connsiteX83" fmla="*/ 23220 w 153894"/>
                <a:gd name="connsiteY83" fmla="*/ 54204 h 153168"/>
                <a:gd name="connsiteX84" fmla="*/ 21392 w 153894"/>
                <a:gd name="connsiteY84" fmla="*/ 59580 h 153168"/>
                <a:gd name="connsiteX85" fmla="*/ 21212 w 153894"/>
                <a:gd name="connsiteY85" fmla="*/ 59808 h 153168"/>
                <a:gd name="connsiteX86" fmla="*/ 15740 w 153894"/>
                <a:gd name="connsiteY86" fmla="*/ 57980 h 153168"/>
                <a:gd name="connsiteX87" fmla="*/ 16161 w 153894"/>
                <a:gd name="connsiteY87" fmla="*/ 57559 h 153168"/>
                <a:gd name="connsiteX88" fmla="*/ 16967 w 153894"/>
                <a:gd name="connsiteY88" fmla="*/ 56393 h 153168"/>
                <a:gd name="connsiteX89" fmla="*/ 16161 w 153894"/>
                <a:gd name="connsiteY89" fmla="*/ 51871 h 153168"/>
                <a:gd name="connsiteX90" fmla="*/ 10918 w 153894"/>
                <a:gd name="connsiteY90" fmla="*/ 51775 h 153168"/>
                <a:gd name="connsiteX91" fmla="*/ 9607 w 153894"/>
                <a:gd name="connsiteY91" fmla="*/ 53964 h 153168"/>
                <a:gd name="connsiteX92" fmla="*/ 9030 w 153894"/>
                <a:gd name="connsiteY92" fmla="*/ 54373 h 153168"/>
                <a:gd name="connsiteX93" fmla="*/ 6889 w 153894"/>
                <a:gd name="connsiteY93" fmla="*/ 56609 h 153168"/>
                <a:gd name="connsiteX94" fmla="*/ 7503 w 153894"/>
                <a:gd name="connsiteY94" fmla="*/ 60410 h 153168"/>
                <a:gd name="connsiteX95" fmla="*/ 7671 w 153894"/>
                <a:gd name="connsiteY95" fmla="*/ 61251 h 153168"/>
                <a:gd name="connsiteX96" fmla="*/ 7587 w 153894"/>
                <a:gd name="connsiteY96" fmla="*/ 62550 h 153168"/>
                <a:gd name="connsiteX97" fmla="*/ 14405 w 153894"/>
                <a:gd name="connsiteY97" fmla="*/ 64847 h 153168"/>
                <a:gd name="connsiteX98" fmla="*/ 15211 w 153894"/>
                <a:gd name="connsiteY98" fmla="*/ 61239 h 153168"/>
                <a:gd name="connsiteX99" fmla="*/ 15091 w 153894"/>
                <a:gd name="connsiteY99" fmla="*/ 60590 h 153168"/>
                <a:gd name="connsiteX100" fmla="*/ 20695 w 153894"/>
                <a:gd name="connsiteY100" fmla="*/ 61648 h 153168"/>
                <a:gd name="connsiteX101" fmla="*/ 20430 w 153894"/>
                <a:gd name="connsiteY101" fmla="*/ 63344 h 153168"/>
                <a:gd name="connsiteX102" fmla="*/ 19348 w 153894"/>
                <a:gd name="connsiteY102" fmla="*/ 70788 h 153168"/>
                <a:gd name="connsiteX103" fmla="*/ 19637 w 153894"/>
                <a:gd name="connsiteY103" fmla="*/ 82285 h 153168"/>
                <a:gd name="connsiteX104" fmla="*/ 19769 w 153894"/>
                <a:gd name="connsiteY104" fmla="*/ 83524 h 153168"/>
                <a:gd name="connsiteX105" fmla="*/ 15259 w 153894"/>
                <a:gd name="connsiteY105" fmla="*/ 84257 h 153168"/>
                <a:gd name="connsiteX106" fmla="*/ 7731 w 153894"/>
                <a:gd name="connsiteY106" fmla="*/ 84714 h 153168"/>
                <a:gd name="connsiteX107" fmla="*/ 3678 w 153894"/>
                <a:gd name="connsiteY107" fmla="*/ 83896 h 153168"/>
                <a:gd name="connsiteX108" fmla="*/ 1478 w 153894"/>
                <a:gd name="connsiteY108" fmla="*/ 83644 h 153168"/>
                <a:gd name="connsiteX109" fmla="*/ 34 w 153894"/>
                <a:gd name="connsiteY109" fmla="*/ 85063 h 153168"/>
                <a:gd name="connsiteX110" fmla="*/ 804 w 153894"/>
                <a:gd name="connsiteY110" fmla="*/ 86109 h 153168"/>
                <a:gd name="connsiteX111" fmla="*/ 1658 w 153894"/>
                <a:gd name="connsiteY111" fmla="*/ 86602 h 153168"/>
                <a:gd name="connsiteX112" fmla="*/ 1009 w 153894"/>
                <a:gd name="connsiteY112" fmla="*/ 87769 h 153168"/>
                <a:gd name="connsiteX113" fmla="*/ 383 w 153894"/>
                <a:gd name="connsiteY113" fmla="*/ 88454 h 153168"/>
                <a:gd name="connsiteX114" fmla="*/ 2211 w 153894"/>
                <a:gd name="connsiteY114" fmla="*/ 90054 h 153168"/>
                <a:gd name="connsiteX115" fmla="*/ 4256 w 153894"/>
                <a:gd name="connsiteY115" fmla="*/ 89368 h 153168"/>
                <a:gd name="connsiteX116" fmla="*/ 11050 w 153894"/>
                <a:gd name="connsiteY116" fmla="*/ 86927 h 153168"/>
                <a:gd name="connsiteX117" fmla="*/ 19396 w 153894"/>
                <a:gd name="connsiteY117" fmla="*/ 86061 h 153168"/>
                <a:gd name="connsiteX118" fmla="*/ 20226 w 153894"/>
                <a:gd name="connsiteY118" fmla="*/ 86037 h 153168"/>
                <a:gd name="connsiteX119" fmla="*/ 20454 w 153894"/>
                <a:gd name="connsiteY119" fmla="*/ 87107 h 153168"/>
                <a:gd name="connsiteX120" fmla="*/ 24219 w 153894"/>
                <a:gd name="connsiteY120" fmla="*/ 98436 h 153168"/>
                <a:gd name="connsiteX121" fmla="*/ 24736 w 153894"/>
                <a:gd name="connsiteY121" fmla="*/ 99723 h 153168"/>
                <a:gd name="connsiteX122" fmla="*/ 20659 w 153894"/>
                <a:gd name="connsiteY122" fmla="*/ 101959 h 153168"/>
                <a:gd name="connsiteX123" fmla="*/ 16570 w 153894"/>
                <a:gd name="connsiteY123" fmla="*/ 103751 h 153168"/>
                <a:gd name="connsiteX124" fmla="*/ 16462 w 153894"/>
                <a:gd name="connsiteY124" fmla="*/ 102873 h 153168"/>
                <a:gd name="connsiteX125" fmla="*/ 12493 w 153894"/>
                <a:gd name="connsiteY125" fmla="*/ 99013 h 153168"/>
                <a:gd name="connsiteX126" fmla="*/ 9102 w 153894"/>
                <a:gd name="connsiteY126" fmla="*/ 101202 h 153168"/>
                <a:gd name="connsiteX127" fmla="*/ 8705 w 153894"/>
                <a:gd name="connsiteY127" fmla="*/ 102909 h 153168"/>
                <a:gd name="connsiteX128" fmla="*/ 9030 w 153894"/>
                <a:gd name="connsiteY128" fmla="*/ 104509 h 153168"/>
                <a:gd name="connsiteX129" fmla="*/ 9355 w 153894"/>
                <a:gd name="connsiteY129" fmla="*/ 105194 h 153168"/>
                <a:gd name="connsiteX130" fmla="*/ 9138 w 153894"/>
                <a:gd name="connsiteY130" fmla="*/ 105711 h 153168"/>
                <a:gd name="connsiteX131" fmla="*/ 12108 w 153894"/>
                <a:gd name="connsiteY131" fmla="*/ 111159 h 153168"/>
                <a:gd name="connsiteX132" fmla="*/ 12902 w 153894"/>
                <a:gd name="connsiteY132" fmla="*/ 111749 h 153168"/>
                <a:gd name="connsiteX133" fmla="*/ 14766 w 153894"/>
                <a:gd name="connsiteY133" fmla="*/ 113420 h 153168"/>
                <a:gd name="connsiteX134" fmla="*/ 17965 w 153894"/>
                <a:gd name="connsiteY134" fmla="*/ 113372 h 153168"/>
                <a:gd name="connsiteX135" fmla="*/ 19949 w 153894"/>
                <a:gd name="connsiteY135" fmla="*/ 111255 h 153168"/>
                <a:gd name="connsiteX136" fmla="*/ 19841 w 153894"/>
                <a:gd name="connsiteY136" fmla="*/ 108105 h 153168"/>
                <a:gd name="connsiteX137" fmla="*/ 18230 w 153894"/>
                <a:gd name="connsiteY137" fmla="*/ 106397 h 153168"/>
                <a:gd name="connsiteX138" fmla="*/ 17701 w 153894"/>
                <a:gd name="connsiteY138" fmla="*/ 106108 h 153168"/>
                <a:gd name="connsiteX139" fmla="*/ 18013 w 153894"/>
                <a:gd name="connsiteY139" fmla="*/ 105856 h 153168"/>
                <a:gd name="connsiteX140" fmla="*/ 25578 w 153894"/>
                <a:gd name="connsiteY140" fmla="*/ 101466 h 153168"/>
                <a:gd name="connsiteX141" fmla="*/ 26516 w 153894"/>
                <a:gd name="connsiteY141" fmla="*/ 102933 h 153168"/>
                <a:gd name="connsiteX142" fmla="*/ 34188 w 153894"/>
                <a:gd name="connsiteY142" fmla="*/ 113420 h 153168"/>
                <a:gd name="connsiteX143" fmla="*/ 35162 w 153894"/>
                <a:gd name="connsiteY143" fmla="*/ 114490 h 153168"/>
                <a:gd name="connsiteX144" fmla="*/ 34200 w 153894"/>
                <a:gd name="connsiteY144" fmla="*/ 115392 h 153168"/>
                <a:gd name="connsiteX145" fmla="*/ 30905 w 153894"/>
                <a:gd name="connsiteY145" fmla="*/ 118182 h 153168"/>
                <a:gd name="connsiteX146" fmla="*/ 30580 w 153894"/>
                <a:gd name="connsiteY146" fmla="*/ 117858 h 153168"/>
                <a:gd name="connsiteX147" fmla="*/ 28392 w 153894"/>
                <a:gd name="connsiteY147" fmla="*/ 115044 h 153168"/>
                <a:gd name="connsiteX148" fmla="*/ 25084 w 153894"/>
                <a:gd name="connsiteY148" fmla="*/ 115020 h 153168"/>
                <a:gd name="connsiteX149" fmla="*/ 23076 w 153894"/>
                <a:gd name="connsiteY149" fmla="*/ 117184 h 153168"/>
                <a:gd name="connsiteX150" fmla="*/ 23834 w 153894"/>
                <a:gd name="connsiteY150" fmla="*/ 121213 h 153168"/>
                <a:gd name="connsiteX151" fmla="*/ 24231 w 153894"/>
                <a:gd name="connsiteY151" fmla="*/ 122656 h 153168"/>
                <a:gd name="connsiteX152" fmla="*/ 25361 w 153894"/>
                <a:gd name="connsiteY152" fmla="*/ 125518 h 153168"/>
                <a:gd name="connsiteX153" fmla="*/ 28223 w 153894"/>
                <a:gd name="connsiteY153" fmla="*/ 126649 h 153168"/>
                <a:gd name="connsiteX154" fmla="*/ 29654 w 153894"/>
                <a:gd name="connsiteY154" fmla="*/ 127046 h 153168"/>
                <a:gd name="connsiteX155" fmla="*/ 32276 w 153894"/>
                <a:gd name="connsiteY155" fmla="*/ 127984 h 153168"/>
                <a:gd name="connsiteX156" fmla="*/ 33960 w 153894"/>
                <a:gd name="connsiteY156" fmla="*/ 127695 h 153168"/>
                <a:gd name="connsiteX157" fmla="*/ 35836 w 153894"/>
                <a:gd name="connsiteY157" fmla="*/ 125819 h 153168"/>
                <a:gd name="connsiteX158" fmla="*/ 35836 w 153894"/>
                <a:gd name="connsiteY158" fmla="*/ 122488 h 153168"/>
                <a:gd name="connsiteX159" fmla="*/ 33022 w 153894"/>
                <a:gd name="connsiteY159" fmla="*/ 120299 h 153168"/>
                <a:gd name="connsiteX160" fmla="*/ 32565 w 153894"/>
                <a:gd name="connsiteY160" fmla="*/ 120215 h 153168"/>
                <a:gd name="connsiteX161" fmla="*/ 32793 w 153894"/>
                <a:gd name="connsiteY161" fmla="*/ 119842 h 153168"/>
                <a:gd name="connsiteX162" fmla="*/ 35992 w 153894"/>
                <a:gd name="connsiteY162" fmla="*/ 116150 h 153168"/>
                <a:gd name="connsiteX163" fmla="*/ 36413 w 153894"/>
                <a:gd name="connsiteY163" fmla="*/ 115741 h 153168"/>
                <a:gd name="connsiteX164" fmla="*/ 36942 w 153894"/>
                <a:gd name="connsiteY164" fmla="*/ 116210 h 153168"/>
                <a:gd name="connsiteX165" fmla="*/ 44579 w 153894"/>
                <a:gd name="connsiteY165" fmla="*/ 122211 h 153168"/>
                <a:gd name="connsiteX166" fmla="*/ 45733 w 153894"/>
                <a:gd name="connsiteY166" fmla="*/ 123330 h 153168"/>
                <a:gd name="connsiteX167" fmla="*/ 41488 w 153894"/>
                <a:gd name="connsiteY167" fmla="*/ 131868 h 153168"/>
                <a:gd name="connsiteX168" fmla="*/ 35355 w 153894"/>
                <a:gd name="connsiteY168" fmla="*/ 139108 h 153168"/>
                <a:gd name="connsiteX169" fmla="*/ 34056 w 153894"/>
                <a:gd name="connsiteY169" fmla="*/ 140142 h 153168"/>
                <a:gd name="connsiteX170" fmla="*/ 34008 w 153894"/>
                <a:gd name="connsiteY170" fmla="*/ 142379 h 153168"/>
                <a:gd name="connsiteX171" fmla="*/ 34429 w 153894"/>
                <a:gd name="connsiteY171" fmla="*/ 142908 h 153168"/>
                <a:gd name="connsiteX172" fmla="*/ 35451 w 153894"/>
                <a:gd name="connsiteY172" fmla="*/ 142727 h 153168"/>
                <a:gd name="connsiteX173" fmla="*/ 36906 w 153894"/>
                <a:gd name="connsiteY173" fmla="*/ 143377 h 153168"/>
                <a:gd name="connsiteX174" fmla="*/ 37760 w 153894"/>
                <a:gd name="connsiteY174" fmla="*/ 144640 h 153168"/>
                <a:gd name="connsiteX175" fmla="*/ 39576 w 153894"/>
                <a:gd name="connsiteY175" fmla="*/ 143822 h 153168"/>
                <a:gd name="connsiteX176" fmla="*/ 40141 w 153894"/>
                <a:gd name="connsiteY176" fmla="*/ 141910 h 153168"/>
                <a:gd name="connsiteX177" fmla="*/ 42137 w 153894"/>
                <a:gd name="connsiteY177" fmla="*/ 135199 h 153168"/>
                <a:gd name="connsiteX178" fmla="*/ 48439 w 153894"/>
                <a:gd name="connsiteY178" fmla="*/ 125157 h 153168"/>
                <a:gd name="connsiteX179" fmla="*/ 48788 w 153894"/>
                <a:gd name="connsiteY179" fmla="*/ 124749 h 153168"/>
                <a:gd name="connsiteX180" fmla="*/ 50940 w 153894"/>
                <a:gd name="connsiteY180" fmla="*/ 125783 h 153168"/>
                <a:gd name="connsiteX181" fmla="*/ 63471 w 153894"/>
                <a:gd name="connsiteY181" fmla="*/ 130136 h 153168"/>
                <a:gd name="connsiteX182" fmla="*/ 64890 w 153894"/>
                <a:gd name="connsiteY182" fmla="*/ 130497 h 153168"/>
                <a:gd name="connsiteX183" fmla="*/ 63712 w 153894"/>
                <a:gd name="connsiteY183" fmla="*/ 138266 h 153168"/>
                <a:gd name="connsiteX184" fmla="*/ 59491 w 153894"/>
                <a:gd name="connsiteY184" fmla="*/ 148560 h 153168"/>
                <a:gd name="connsiteX185" fmla="*/ 58673 w 153894"/>
                <a:gd name="connsiteY185" fmla="*/ 150123 h 153168"/>
                <a:gd name="connsiteX186" fmla="*/ 59996 w 153894"/>
                <a:gd name="connsiteY186" fmla="*/ 152456 h 153168"/>
                <a:gd name="connsiteX187" fmla="*/ 60838 w 153894"/>
                <a:gd name="connsiteY187" fmla="*/ 151855 h 153168"/>
                <a:gd name="connsiteX188" fmla="*/ 62401 w 153894"/>
                <a:gd name="connsiteY188" fmla="*/ 152144 h 153168"/>
                <a:gd name="connsiteX189" fmla="*/ 62774 w 153894"/>
                <a:gd name="connsiteY189" fmla="*/ 153010 h 153168"/>
                <a:gd name="connsiteX190" fmla="*/ 64878 w 153894"/>
                <a:gd name="connsiteY190" fmla="*/ 152036 h 153168"/>
                <a:gd name="connsiteX191" fmla="*/ 65011 w 153894"/>
                <a:gd name="connsiteY191" fmla="*/ 149739 h 153168"/>
                <a:gd name="connsiteX192" fmla="*/ 64626 w 153894"/>
                <a:gd name="connsiteY192" fmla="*/ 144676 h 153168"/>
                <a:gd name="connsiteX193" fmla="*/ 68402 w 153894"/>
                <a:gd name="connsiteY193" fmla="*/ 130978 h 153168"/>
                <a:gd name="connsiteX194" fmla="*/ 80801 w 153894"/>
                <a:gd name="connsiteY194" fmla="*/ 131195 h 153168"/>
                <a:gd name="connsiteX195" fmla="*/ 88004 w 153894"/>
                <a:gd name="connsiteY195" fmla="*/ 130016 h 153168"/>
                <a:gd name="connsiteX196" fmla="*/ 89303 w 153894"/>
                <a:gd name="connsiteY196" fmla="*/ 129775 h 153168"/>
                <a:gd name="connsiteX197" fmla="*/ 90421 w 153894"/>
                <a:gd name="connsiteY197" fmla="*/ 135163 h 153168"/>
                <a:gd name="connsiteX198" fmla="*/ 90253 w 153894"/>
                <a:gd name="connsiteY198" fmla="*/ 135464 h 153168"/>
                <a:gd name="connsiteX199" fmla="*/ 85106 w 153894"/>
                <a:gd name="connsiteY199" fmla="*/ 137520 h 153168"/>
                <a:gd name="connsiteX200" fmla="*/ 85142 w 153894"/>
                <a:gd name="connsiteY200" fmla="*/ 140683 h 153168"/>
                <a:gd name="connsiteX201" fmla="*/ 88449 w 153894"/>
                <a:gd name="connsiteY201" fmla="*/ 142932 h 153168"/>
                <a:gd name="connsiteX202" fmla="*/ 89760 w 153894"/>
                <a:gd name="connsiteY202" fmla="*/ 142848 h 153168"/>
                <a:gd name="connsiteX203" fmla="*/ 90482 w 153894"/>
                <a:gd name="connsiteY203" fmla="*/ 142944 h 153168"/>
                <a:gd name="connsiteX204" fmla="*/ 92321 w 153894"/>
                <a:gd name="connsiteY204" fmla="*/ 143810 h 153168"/>
                <a:gd name="connsiteX205" fmla="*/ 94835 w 153894"/>
                <a:gd name="connsiteY205" fmla="*/ 143413 h 153168"/>
                <a:gd name="connsiteX206" fmla="*/ 96627 w 153894"/>
                <a:gd name="connsiteY206" fmla="*/ 141453 h 153168"/>
                <a:gd name="connsiteX207" fmla="*/ 97024 w 153894"/>
                <a:gd name="connsiteY207" fmla="*/ 140912 h 153168"/>
                <a:gd name="connsiteX208" fmla="*/ 99104 w 153894"/>
                <a:gd name="connsiteY208" fmla="*/ 139757 h 153168"/>
                <a:gd name="connsiteX209" fmla="*/ 99128 w 153894"/>
                <a:gd name="connsiteY209" fmla="*/ 134357 h 153168"/>
                <a:gd name="connsiteX210" fmla="*/ 96314 w 153894"/>
                <a:gd name="connsiteY210" fmla="*/ 133155 h 153168"/>
                <a:gd name="connsiteX211" fmla="*/ 94606 w 153894"/>
                <a:gd name="connsiteY211" fmla="*/ 133552 h 153168"/>
                <a:gd name="connsiteX212" fmla="*/ 93440 w 153894"/>
                <a:gd name="connsiteY212" fmla="*/ 134357 h 153168"/>
                <a:gd name="connsiteX213" fmla="*/ 93019 w 153894"/>
                <a:gd name="connsiteY213" fmla="*/ 134778 h 153168"/>
                <a:gd name="connsiteX214" fmla="*/ 91347 w 153894"/>
                <a:gd name="connsiteY214" fmla="*/ 130244 h 153168"/>
                <a:gd name="connsiteX215" fmla="*/ 91047 w 153894"/>
                <a:gd name="connsiteY215" fmla="*/ 129246 h 153168"/>
                <a:gd name="connsiteX216" fmla="*/ 92081 w 153894"/>
                <a:gd name="connsiteY216" fmla="*/ 128934 h 153168"/>
                <a:gd name="connsiteX217" fmla="*/ 100391 w 153894"/>
                <a:gd name="connsiteY217" fmla="*/ 125602 h 153168"/>
                <a:gd name="connsiteX218" fmla="*/ 102123 w 153894"/>
                <a:gd name="connsiteY218" fmla="*/ 124749 h 153168"/>
                <a:gd name="connsiteX219" fmla="*/ 102676 w 153894"/>
                <a:gd name="connsiteY219" fmla="*/ 125386 h 153168"/>
                <a:gd name="connsiteX220" fmla="*/ 110565 w 153894"/>
                <a:gd name="connsiteY220" fmla="*/ 139288 h 153168"/>
                <a:gd name="connsiteX221" fmla="*/ 110745 w 153894"/>
                <a:gd name="connsiteY221" fmla="*/ 142042 h 153168"/>
                <a:gd name="connsiteX222" fmla="*/ 111214 w 153894"/>
                <a:gd name="connsiteY222" fmla="*/ 143726 h 153168"/>
                <a:gd name="connsiteX223" fmla="*/ 113114 w 153894"/>
                <a:gd name="connsiteY223" fmla="*/ 144640 h 153168"/>
                <a:gd name="connsiteX224" fmla="*/ 113992 w 153894"/>
                <a:gd name="connsiteY224" fmla="*/ 143545 h 153168"/>
                <a:gd name="connsiteX225" fmla="*/ 115495 w 153894"/>
                <a:gd name="connsiteY225" fmla="*/ 142727 h 153168"/>
                <a:gd name="connsiteX226" fmla="*/ 116397 w 153894"/>
                <a:gd name="connsiteY226" fmla="*/ 143016 h 153168"/>
                <a:gd name="connsiteX227" fmla="*/ 116999 w 153894"/>
                <a:gd name="connsiteY227" fmla="*/ 140551 h 153168"/>
                <a:gd name="connsiteX228" fmla="*/ 115652 w 153894"/>
                <a:gd name="connsiteY228" fmla="*/ 139108 h 153168"/>
                <a:gd name="connsiteX229" fmla="*/ 112393 w 153894"/>
                <a:gd name="connsiteY229" fmla="*/ 136378 h 153168"/>
                <a:gd name="connsiteX230" fmla="*/ 105285 w 153894"/>
                <a:gd name="connsiteY230" fmla="*/ 123606 h 153168"/>
                <a:gd name="connsiteX231" fmla="*/ 105117 w 153894"/>
                <a:gd name="connsiteY231" fmla="*/ 123017 h 153168"/>
                <a:gd name="connsiteX232" fmla="*/ 106512 w 153894"/>
                <a:gd name="connsiteY232" fmla="*/ 122079 h 153168"/>
                <a:gd name="connsiteX233" fmla="*/ 113475 w 153894"/>
                <a:gd name="connsiteY233" fmla="*/ 116643 h 153168"/>
                <a:gd name="connsiteX234" fmla="*/ 114690 w 153894"/>
                <a:gd name="connsiteY234" fmla="*/ 115681 h 153168"/>
                <a:gd name="connsiteX235" fmla="*/ 117564 w 153894"/>
                <a:gd name="connsiteY235" fmla="*/ 118844 h 153168"/>
                <a:gd name="connsiteX236" fmla="*/ 118322 w 153894"/>
                <a:gd name="connsiteY236" fmla="*/ 119794 h 153168"/>
                <a:gd name="connsiteX237" fmla="*/ 117540 w 153894"/>
                <a:gd name="connsiteY237" fmla="*/ 120046 h 153168"/>
                <a:gd name="connsiteX238" fmla="*/ 115363 w 153894"/>
                <a:gd name="connsiteY238" fmla="*/ 121586 h 153168"/>
                <a:gd name="connsiteX239" fmla="*/ 117035 w 153894"/>
                <a:gd name="connsiteY239" fmla="*/ 127382 h 153168"/>
                <a:gd name="connsiteX240" fmla="*/ 118718 w 153894"/>
                <a:gd name="connsiteY240" fmla="*/ 127659 h 153168"/>
                <a:gd name="connsiteX241" fmla="*/ 121208 w 153894"/>
                <a:gd name="connsiteY241" fmla="*/ 126697 h 153168"/>
                <a:gd name="connsiteX242" fmla="*/ 122651 w 153894"/>
                <a:gd name="connsiteY242" fmla="*/ 126300 h 153168"/>
                <a:gd name="connsiteX243" fmla="*/ 125501 w 153894"/>
                <a:gd name="connsiteY243" fmla="*/ 125194 h 153168"/>
                <a:gd name="connsiteX244" fmla="*/ 126571 w 153894"/>
                <a:gd name="connsiteY244" fmla="*/ 122440 h 153168"/>
                <a:gd name="connsiteX245" fmla="*/ 126980 w 153894"/>
                <a:gd name="connsiteY245" fmla="*/ 120936 h 153168"/>
                <a:gd name="connsiteX246" fmla="*/ 127690 w 153894"/>
                <a:gd name="connsiteY246" fmla="*/ 119866 h 153168"/>
                <a:gd name="connsiteX247" fmla="*/ 127738 w 153894"/>
                <a:gd name="connsiteY247" fmla="*/ 116715 h 153168"/>
                <a:gd name="connsiteX248" fmla="*/ 125742 w 153894"/>
                <a:gd name="connsiteY248" fmla="*/ 114695 h 153168"/>
                <a:gd name="connsiteX249" fmla="*/ 123192 w 153894"/>
                <a:gd name="connsiteY249" fmla="*/ 114442 h 153168"/>
                <a:gd name="connsiteX250" fmla="*/ 120342 w 153894"/>
                <a:gd name="connsiteY250" fmla="*/ 117305 h 153168"/>
                <a:gd name="connsiteX251" fmla="*/ 120125 w 153894"/>
                <a:gd name="connsiteY251" fmla="*/ 117942 h 153168"/>
                <a:gd name="connsiteX252" fmla="*/ 117155 w 153894"/>
                <a:gd name="connsiteY252" fmla="*/ 115465 h 153168"/>
                <a:gd name="connsiteX253" fmla="*/ 115916 w 153894"/>
                <a:gd name="connsiteY253" fmla="*/ 114322 h 153168"/>
                <a:gd name="connsiteX254" fmla="*/ 117083 w 153894"/>
                <a:gd name="connsiteY254" fmla="*/ 113035 h 153168"/>
                <a:gd name="connsiteX255" fmla="*/ 128989 w 153894"/>
                <a:gd name="connsiteY255" fmla="*/ 92543 h 153168"/>
                <a:gd name="connsiteX256" fmla="*/ 129662 w 153894"/>
                <a:gd name="connsiteY256" fmla="*/ 90763 h 153168"/>
                <a:gd name="connsiteX257" fmla="*/ 136469 w 153894"/>
                <a:gd name="connsiteY257" fmla="*/ 94058 h 153168"/>
                <a:gd name="connsiteX258" fmla="*/ 139223 w 153894"/>
                <a:gd name="connsiteY258" fmla="*/ 95790 h 153168"/>
                <a:gd name="connsiteX259" fmla="*/ 139619 w 153894"/>
                <a:gd name="connsiteY259" fmla="*/ 96091 h 153168"/>
                <a:gd name="connsiteX260" fmla="*/ 139259 w 153894"/>
                <a:gd name="connsiteY260" fmla="*/ 96259 h 153168"/>
                <a:gd name="connsiteX261" fmla="*/ 137551 w 153894"/>
                <a:gd name="connsiteY261" fmla="*/ 98051 h 153168"/>
                <a:gd name="connsiteX262" fmla="*/ 139391 w 153894"/>
                <a:gd name="connsiteY262" fmla="*/ 103294 h 153168"/>
                <a:gd name="connsiteX263" fmla="*/ 141051 w 153894"/>
                <a:gd name="connsiteY263" fmla="*/ 103571 h 153168"/>
                <a:gd name="connsiteX264" fmla="*/ 142794 w 153894"/>
                <a:gd name="connsiteY264" fmla="*/ 103246 h 153168"/>
                <a:gd name="connsiteX265" fmla="*/ 144610 w 153894"/>
                <a:gd name="connsiteY265" fmla="*/ 101394 h 153168"/>
                <a:gd name="connsiteX266" fmla="*/ 145188 w 153894"/>
                <a:gd name="connsiteY266" fmla="*/ 100985 h 153168"/>
                <a:gd name="connsiteX267" fmla="*/ 147484 w 153894"/>
                <a:gd name="connsiteY267" fmla="*/ 99759 h 153168"/>
                <a:gd name="connsiteX268" fmla="*/ 148447 w 153894"/>
                <a:gd name="connsiteY268" fmla="*/ 97137 h 153168"/>
                <a:gd name="connsiteX269" fmla="*/ 148170 w 153894"/>
                <a:gd name="connsiteY269" fmla="*/ 95525 h 153168"/>
                <a:gd name="connsiteX270" fmla="*/ 147905 w 153894"/>
                <a:gd name="connsiteY270" fmla="*/ 94936 h 153168"/>
                <a:gd name="connsiteX271" fmla="*/ 148170 w 153894"/>
                <a:gd name="connsiteY271" fmla="*/ 94395 h 153168"/>
                <a:gd name="connsiteX272" fmla="*/ 148266 w 153894"/>
                <a:gd name="connsiteY272" fmla="*/ 91340 h 153168"/>
                <a:gd name="connsiteX273" fmla="*/ 146282 w 153894"/>
                <a:gd name="connsiteY273" fmla="*/ 89176 h 153168"/>
                <a:gd name="connsiteX274" fmla="*/ 144598 w 153894"/>
                <a:gd name="connsiteY274" fmla="*/ 88899 h 153168"/>
                <a:gd name="connsiteX275" fmla="*/ 142891 w 153894"/>
                <a:gd name="connsiteY275" fmla="*/ 89236 h 153168"/>
                <a:gd name="connsiteX276" fmla="*/ 140750 w 153894"/>
                <a:gd name="connsiteY276" fmla="*/ 92711 h 153168"/>
                <a:gd name="connsiteX277" fmla="*/ 140594 w 153894"/>
                <a:gd name="connsiteY277" fmla="*/ 93649 h 153168"/>
                <a:gd name="connsiteX278" fmla="*/ 130335 w 153894"/>
                <a:gd name="connsiteY278" fmla="*/ 88635 h 153168"/>
                <a:gd name="connsiteX279" fmla="*/ 130360 w 153894"/>
                <a:gd name="connsiteY279" fmla="*/ 87540 h 153168"/>
                <a:gd name="connsiteX280" fmla="*/ 131670 w 153894"/>
                <a:gd name="connsiteY280" fmla="*/ 72676 h 153168"/>
                <a:gd name="connsiteX281" fmla="*/ 131478 w 153894"/>
                <a:gd name="connsiteY281" fmla="*/ 69802 h 153168"/>
                <a:gd name="connsiteX282" fmla="*/ 132091 w 153894"/>
                <a:gd name="connsiteY282" fmla="*/ 69165 h 153168"/>
                <a:gd name="connsiteX283" fmla="*/ 145644 w 153894"/>
                <a:gd name="connsiteY283" fmla="*/ 66338 h 153168"/>
                <a:gd name="connsiteX284" fmla="*/ 148447 w 153894"/>
                <a:gd name="connsiteY284" fmla="*/ 66326 h 153168"/>
                <a:gd name="connsiteX285" fmla="*/ 150611 w 153894"/>
                <a:gd name="connsiteY285" fmla="*/ 67072 h 153168"/>
                <a:gd name="connsiteX286" fmla="*/ 151441 w 153894"/>
                <a:gd name="connsiteY286" fmla="*/ 67192 h 153168"/>
                <a:gd name="connsiteX287" fmla="*/ 152728 w 153894"/>
                <a:gd name="connsiteY287" fmla="*/ 66843 h 153168"/>
                <a:gd name="connsiteX288" fmla="*/ 153870 w 153894"/>
                <a:gd name="connsiteY288" fmla="*/ 65388 h 153168"/>
                <a:gd name="connsiteX289" fmla="*/ 152980 w 153894"/>
                <a:gd name="connsiteY289" fmla="*/ 64426 h 153168"/>
                <a:gd name="connsiteX290" fmla="*/ 151994 w 153894"/>
                <a:gd name="connsiteY290" fmla="*/ 63669 h 153168"/>
                <a:gd name="connsiteX291" fmla="*/ 152668 w 153894"/>
                <a:gd name="connsiteY291" fmla="*/ 62863 h 153168"/>
                <a:gd name="connsiteX292" fmla="*/ 153269 w 153894"/>
                <a:gd name="connsiteY292" fmla="*/ 61841 h 153168"/>
                <a:gd name="connsiteX293" fmla="*/ 151573 w 153894"/>
                <a:gd name="connsiteY293" fmla="*/ 60686 h 153168"/>
                <a:gd name="connsiteX294" fmla="*/ 149397 w 153894"/>
                <a:gd name="connsiteY294" fmla="*/ 61444 h 153168"/>
                <a:gd name="connsiteX295" fmla="*/ 142951 w 153894"/>
                <a:gd name="connsiteY295" fmla="*/ 64354 h 153168"/>
                <a:gd name="connsiteX296" fmla="*/ 131562 w 153894"/>
                <a:gd name="connsiteY296" fmla="*/ 66086 h 153168"/>
                <a:gd name="connsiteX297" fmla="*/ 131033 w 153894"/>
                <a:gd name="connsiteY297" fmla="*/ 66050 h 153168"/>
                <a:gd name="connsiteX298" fmla="*/ 130648 w 153894"/>
                <a:gd name="connsiteY298" fmla="*/ 64126 h 153168"/>
                <a:gd name="connsiteX299" fmla="*/ 127750 w 153894"/>
                <a:gd name="connsiteY299" fmla="*/ 54336 h 153168"/>
                <a:gd name="connsiteX300" fmla="*/ 128532 w 153894"/>
                <a:gd name="connsiteY300" fmla="*/ 51787 h 153168"/>
                <a:gd name="connsiteX301" fmla="*/ 140618 w 153894"/>
                <a:gd name="connsiteY301" fmla="*/ 46544 h 153168"/>
                <a:gd name="connsiteX302" fmla="*/ 145019 w 153894"/>
                <a:gd name="connsiteY302" fmla="*/ 46207 h 153168"/>
                <a:gd name="connsiteX303" fmla="*/ 147917 w 153894"/>
                <a:gd name="connsiteY303" fmla="*/ 44632 h 153168"/>
                <a:gd name="connsiteX304" fmla="*/ 147797 w 153894"/>
                <a:gd name="connsiteY304" fmla="*/ 43393 h 153168"/>
                <a:gd name="connsiteX305" fmla="*/ 146931 w 153894"/>
                <a:gd name="connsiteY305" fmla="*/ 43212 h 153168"/>
                <a:gd name="connsiteX306" fmla="*/ 146342 w 153894"/>
                <a:gd name="connsiteY306" fmla="*/ 41757 h 153168"/>
                <a:gd name="connsiteX307" fmla="*/ 146763 w 153894"/>
                <a:gd name="connsiteY307" fmla="*/ 41096 h 153168"/>
                <a:gd name="connsiteX308" fmla="*/ 144851 w 153894"/>
                <a:gd name="connsiteY308" fmla="*/ 39893 h 153168"/>
                <a:gd name="connsiteX309" fmla="*/ 142806 w 153894"/>
                <a:gd name="connsiteY309" fmla="*/ 41132 h 153168"/>
                <a:gd name="connsiteX310" fmla="*/ 140389 w 153894"/>
                <a:gd name="connsiteY310" fmla="*/ 43561 h 153168"/>
                <a:gd name="connsiteX311" fmla="*/ 128495 w 153894"/>
                <a:gd name="connsiteY311" fmla="*/ 48901 h 153168"/>
                <a:gd name="connsiteX312" fmla="*/ 125633 w 153894"/>
                <a:gd name="connsiteY312" fmla="*/ 49562 h 153168"/>
                <a:gd name="connsiteX313" fmla="*/ 125164 w 153894"/>
                <a:gd name="connsiteY313" fmla="*/ 48768 h 153168"/>
                <a:gd name="connsiteX314" fmla="*/ 122001 w 153894"/>
                <a:gd name="connsiteY314" fmla="*/ 43573 h 153168"/>
                <a:gd name="connsiteX315" fmla="*/ 120667 w 153894"/>
                <a:gd name="connsiteY315" fmla="*/ 41613 h 153168"/>
                <a:gd name="connsiteX316" fmla="*/ 121148 w 153894"/>
                <a:gd name="connsiteY316" fmla="*/ 40891 h 153168"/>
                <a:gd name="connsiteX317" fmla="*/ 128868 w 153894"/>
                <a:gd name="connsiteY317" fmla="*/ 35107 h 153168"/>
                <a:gd name="connsiteX318" fmla="*/ 129927 w 153894"/>
                <a:gd name="connsiteY318" fmla="*/ 34470 h 153168"/>
                <a:gd name="connsiteX319" fmla="*/ 130011 w 153894"/>
                <a:gd name="connsiteY319" fmla="*/ 35167 h 153168"/>
                <a:gd name="connsiteX320" fmla="*/ 132368 w 153894"/>
                <a:gd name="connsiteY320" fmla="*/ 38366 h 153168"/>
                <a:gd name="connsiteX321" fmla="*/ 135519 w 153894"/>
                <a:gd name="connsiteY321" fmla="*/ 38318 h 153168"/>
                <a:gd name="connsiteX322" fmla="*/ 137780 w 153894"/>
                <a:gd name="connsiteY322" fmla="*/ 35035 h 153168"/>
                <a:gd name="connsiteX323" fmla="*/ 137142 w 153894"/>
                <a:gd name="connsiteY323" fmla="*/ 32545 h 153168"/>
                <a:gd name="connsiteX324" fmla="*/ 136854 w 153894"/>
                <a:gd name="connsiteY324" fmla="*/ 31499 h 153168"/>
                <a:gd name="connsiteX325" fmla="*/ 136613 w 153894"/>
                <a:gd name="connsiteY325" fmla="*/ 28733 h 153168"/>
                <a:gd name="connsiteX326" fmla="*/ 133390 w 153894"/>
                <a:gd name="connsiteY326" fmla="*/ 26581 h 153168"/>
                <a:gd name="connsiteX327" fmla="*/ 132055 w 153894"/>
                <a:gd name="connsiteY327" fmla="*/ 25931 h 153168"/>
                <a:gd name="connsiteX328" fmla="*/ 130853 w 153894"/>
                <a:gd name="connsiteY328" fmla="*/ 25017 h 153168"/>
                <a:gd name="connsiteX329" fmla="*/ 129145 w 153894"/>
                <a:gd name="connsiteY329" fmla="*/ 24680 h 153168"/>
                <a:gd name="connsiteX330" fmla="*/ 127437 w 153894"/>
                <a:gd name="connsiteY330" fmla="*/ 25017 h 153168"/>
                <a:gd name="connsiteX331" fmla="*/ 125345 w 153894"/>
                <a:gd name="connsiteY331" fmla="*/ 29407 h 153168"/>
                <a:gd name="connsiteX332" fmla="*/ 127726 w 153894"/>
                <a:gd name="connsiteY332" fmla="*/ 32173 h 153168"/>
                <a:gd name="connsiteX333" fmla="*/ 128303 w 153894"/>
                <a:gd name="connsiteY333" fmla="*/ 32449 h 153168"/>
                <a:gd name="connsiteX334" fmla="*/ 125441 w 153894"/>
                <a:gd name="connsiteY334" fmla="*/ 35119 h 153168"/>
                <a:gd name="connsiteX335" fmla="*/ 119175 w 153894"/>
                <a:gd name="connsiteY335" fmla="*/ 39629 h 153168"/>
                <a:gd name="connsiteX336" fmla="*/ 117816 w 153894"/>
                <a:gd name="connsiteY336" fmla="*/ 38150 h 153168"/>
                <a:gd name="connsiteX337" fmla="*/ 106199 w 153894"/>
                <a:gd name="connsiteY337" fmla="*/ 28048 h 153168"/>
                <a:gd name="connsiteX338" fmla="*/ 105165 w 153894"/>
                <a:gd name="connsiteY338" fmla="*/ 27086 h 153168"/>
                <a:gd name="connsiteX339" fmla="*/ 112910 w 153894"/>
                <a:gd name="connsiteY339" fmla="*/ 13352 h 153168"/>
                <a:gd name="connsiteX340" fmla="*/ 115315 w 153894"/>
                <a:gd name="connsiteY340" fmla="*/ 11320 h 153168"/>
                <a:gd name="connsiteX341" fmla="*/ 116698 w 153894"/>
                <a:gd name="connsiteY341" fmla="*/ 10430 h 153168"/>
                <a:gd name="connsiteX342" fmla="*/ 117059 w 153894"/>
                <a:gd name="connsiteY342" fmla="*/ 9059 h 153168"/>
                <a:gd name="connsiteX343" fmla="*/ 116349 w 153894"/>
                <a:gd name="connsiteY343" fmla="*/ 7351 h 153168"/>
                <a:gd name="connsiteX344" fmla="*/ 115411 w 153894"/>
                <a:gd name="connsiteY344" fmla="*/ 7652 h 153168"/>
                <a:gd name="connsiteX345" fmla="*/ 113992 w 153894"/>
                <a:gd name="connsiteY345" fmla="*/ 6858 h 153168"/>
                <a:gd name="connsiteX346" fmla="*/ 113186 w 153894"/>
                <a:gd name="connsiteY346" fmla="*/ 5691 h 153168"/>
                <a:gd name="connsiteX347" fmla="*/ 111310 w 153894"/>
                <a:gd name="connsiteY347" fmla="*/ 6557 h 153168"/>
                <a:gd name="connsiteX348" fmla="*/ 110769 w 153894"/>
                <a:gd name="connsiteY348" fmla="*/ 8397 h 153168"/>
                <a:gd name="connsiteX349" fmla="*/ 110433 w 153894"/>
                <a:gd name="connsiteY349" fmla="*/ 11512 h 153168"/>
                <a:gd name="connsiteX350" fmla="*/ 102483 w 153894"/>
                <a:gd name="connsiteY350" fmla="*/ 25210 h 153168"/>
                <a:gd name="connsiteX351" fmla="*/ 102135 w 153894"/>
                <a:gd name="connsiteY351" fmla="*/ 25606 h 153168"/>
                <a:gd name="connsiteX352" fmla="*/ 100583 w 153894"/>
                <a:gd name="connsiteY352" fmla="*/ 24825 h 153168"/>
                <a:gd name="connsiteX353" fmla="*/ 91275 w 153894"/>
                <a:gd name="connsiteY353" fmla="*/ 21169 h 153168"/>
                <a:gd name="connsiteX354" fmla="*/ 89676 w 153894"/>
                <a:gd name="connsiteY354" fmla="*/ 20724 h 153168"/>
                <a:gd name="connsiteX355" fmla="*/ 89748 w 153894"/>
                <a:gd name="connsiteY355" fmla="*/ 19690 h 153168"/>
                <a:gd name="connsiteX356" fmla="*/ 91444 w 153894"/>
                <a:gd name="connsiteY356" fmla="*/ 10129 h 153168"/>
                <a:gd name="connsiteX357" fmla="*/ 91792 w 153894"/>
                <a:gd name="connsiteY357" fmla="*/ 9011 h 153168"/>
                <a:gd name="connsiteX358" fmla="*/ 92237 w 153894"/>
                <a:gd name="connsiteY358" fmla="*/ 9359 h 153168"/>
                <a:gd name="connsiteX359" fmla="*/ 94871 w 153894"/>
                <a:gd name="connsiteY359" fmla="*/ 10357 h 153168"/>
                <a:gd name="connsiteX360" fmla="*/ 98371 w 153894"/>
                <a:gd name="connsiteY360" fmla="*/ 8193 h 153168"/>
                <a:gd name="connsiteX361" fmla="*/ 97637 w 153894"/>
                <a:gd name="connsiteY361" fmla="*/ 3719 h 153168"/>
                <a:gd name="connsiteX362" fmla="*/ 95581 w 153894"/>
                <a:gd name="connsiteY362" fmla="*/ 2637 h 153168"/>
                <a:gd name="connsiteX363" fmla="*/ 94787 w 153894"/>
                <a:gd name="connsiteY363" fmla="*/ 2072 h 153168"/>
                <a:gd name="connsiteX364" fmla="*/ 92959 w 153894"/>
                <a:gd name="connsiteY364" fmla="*/ 352 h 153168"/>
                <a:gd name="connsiteX365" fmla="*/ 90241 w 153894"/>
                <a:gd name="connsiteY365" fmla="*/ 123 h 15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153894" h="153168">
                  <a:moveTo>
                    <a:pt x="90241" y="123"/>
                  </a:moveTo>
                  <a:cubicBezTo>
                    <a:pt x="89568" y="352"/>
                    <a:pt x="89099" y="616"/>
                    <a:pt x="88690" y="1001"/>
                  </a:cubicBezTo>
                  <a:cubicBezTo>
                    <a:pt x="88353" y="1326"/>
                    <a:pt x="88269" y="1338"/>
                    <a:pt x="87186" y="1350"/>
                  </a:cubicBezTo>
                  <a:cubicBezTo>
                    <a:pt x="85839" y="1350"/>
                    <a:pt x="85178" y="1603"/>
                    <a:pt x="84372" y="2408"/>
                  </a:cubicBezTo>
                  <a:cubicBezTo>
                    <a:pt x="83615" y="3166"/>
                    <a:pt x="83266" y="4056"/>
                    <a:pt x="83266" y="5198"/>
                  </a:cubicBezTo>
                  <a:cubicBezTo>
                    <a:pt x="83278" y="6401"/>
                    <a:pt x="83579" y="7147"/>
                    <a:pt x="84384" y="7940"/>
                  </a:cubicBezTo>
                  <a:cubicBezTo>
                    <a:pt x="85503" y="9047"/>
                    <a:pt x="87102" y="9395"/>
                    <a:pt x="88473" y="8830"/>
                  </a:cubicBezTo>
                  <a:lnTo>
                    <a:pt x="89219" y="8530"/>
                  </a:lnTo>
                  <a:lnTo>
                    <a:pt x="89219" y="9275"/>
                  </a:lnTo>
                  <a:cubicBezTo>
                    <a:pt x="89219" y="10297"/>
                    <a:pt x="88918" y="12895"/>
                    <a:pt x="88545" y="15120"/>
                  </a:cubicBezTo>
                  <a:cubicBezTo>
                    <a:pt x="88245" y="16912"/>
                    <a:pt x="87595" y="20038"/>
                    <a:pt x="87487" y="20135"/>
                  </a:cubicBezTo>
                  <a:cubicBezTo>
                    <a:pt x="87463" y="20159"/>
                    <a:pt x="86717" y="20050"/>
                    <a:pt x="85839" y="19882"/>
                  </a:cubicBezTo>
                  <a:cubicBezTo>
                    <a:pt x="83266" y="19389"/>
                    <a:pt x="80284" y="19064"/>
                    <a:pt x="77313" y="18932"/>
                  </a:cubicBezTo>
                  <a:lnTo>
                    <a:pt x="76652" y="18908"/>
                  </a:lnTo>
                  <a:lnTo>
                    <a:pt x="76543" y="17104"/>
                  </a:lnTo>
                  <a:cubicBezTo>
                    <a:pt x="76423" y="14963"/>
                    <a:pt x="76616" y="9624"/>
                    <a:pt x="76892" y="7868"/>
                  </a:cubicBezTo>
                  <a:cubicBezTo>
                    <a:pt x="77193" y="5908"/>
                    <a:pt x="77578" y="4838"/>
                    <a:pt x="78215" y="4176"/>
                  </a:cubicBezTo>
                  <a:cubicBezTo>
                    <a:pt x="79129" y="3238"/>
                    <a:pt x="78961" y="1867"/>
                    <a:pt x="77818" y="773"/>
                  </a:cubicBezTo>
                  <a:cubicBezTo>
                    <a:pt x="77542" y="508"/>
                    <a:pt x="77373" y="436"/>
                    <a:pt x="77061" y="472"/>
                  </a:cubicBezTo>
                  <a:cubicBezTo>
                    <a:pt x="76724" y="508"/>
                    <a:pt x="76604" y="604"/>
                    <a:pt x="76267" y="1194"/>
                  </a:cubicBezTo>
                  <a:cubicBezTo>
                    <a:pt x="75846" y="1915"/>
                    <a:pt x="75497" y="2132"/>
                    <a:pt x="75197" y="1879"/>
                  </a:cubicBezTo>
                  <a:cubicBezTo>
                    <a:pt x="75088" y="1795"/>
                    <a:pt x="74824" y="1434"/>
                    <a:pt x="74595" y="1085"/>
                  </a:cubicBezTo>
                  <a:cubicBezTo>
                    <a:pt x="74259" y="556"/>
                    <a:pt x="74126" y="448"/>
                    <a:pt x="73838" y="448"/>
                  </a:cubicBezTo>
                  <a:cubicBezTo>
                    <a:pt x="73357" y="448"/>
                    <a:pt x="72803" y="941"/>
                    <a:pt x="72419" y="1687"/>
                  </a:cubicBezTo>
                  <a:cubicBezTo>
                    <a:pt x="72166" y="2204"/>
                    <a:pt x="72118" y="2408"/>
                    <a:pt x="72178" y="2998"/>
                  </a:cubicBezTo>
                  <a:cubicBezTo>
                    <a:pt x="72226" y="3611"/>
                    <a:pt x="72310" y="3779"/>
                    <a:pt x="72719" y="4224"/>
                  </a:cubicBezTo>
                  <a:cubicBezTo>
                    <a:pt x="73465" y="5030"/>
                    <a:pt x="73910" y="6473"/>
                    <a:pt x="74186" y="8926"/>
                  </a:cubicBezTo>
                  <a:cubicBezTo>
                    <a:pt x="74355" y="10538"/>
                    <a:pt x="74487" y="16334"/>
                    <a:pt x="74379" y="17777"/>
                  </a:cubicBezTo>
                  <a:lnTo>
                    <a:pt x="74283" y="18932"/>
                  </a:lnTo>
                  <a:lnTo>
                    <a:pt x="72455" y="19016"/>
                  </a:lnTo>
                  <a:cubicBezTo>
                    <a:pt x="65239" y="19317"/>
                    <a:pt x="57771" y="21241"/>
                    <a:pt x="50892" y="24560"/>
                  </a:cubicBezTo>
                  <a:lnTo>
                    <a:pt x="48824" y="25558"/>
                  </a:lnTo>
                  <a:lnTo>
                    <a:pt x="48307" y="25005"/>
                  </a:lnTo>
                  <a:cubicBezTo>
                    <a:pt x="47092" y="23694"/>
                    <a:pt x="44735" y="20026"/>
                    <a:pt x="42763" y="16382"/>
                  </a:cubicBezTo>
                  <a:cubicBezTo>
                    <a:pt x="40550" y="12282"/>
                    <a:pt x="39708" y="9708"/>
                    <a:pt x="40165" y="8409"/>
                  </a:cubicBezTo>
                  <a:cubicBezTo>
                    <a:pt x="40478" y="7495"/>
                    <a:pt x="39600" y="6208"/>
                    <a:pt x="38349" y="5800"/>
                  </a:cubicBezTo>
                  <a:cubicBezTo>
                    <a:pt x="37844" y="5631"/>
                    <a:pt x="37676" y="5619"/>
                    <a:pt x="37387" y="5739"/>
                  </a:cubicBezTo>
                  <a:cubicBezTo>
                    <a:pt x="37002" y="5896"/>
                    <a:pt x="36906" y="6136"/>
                    <a:pt x="36906" y="7074"/>
                  </a:cubicBezTo>
                  <a:cubicBezTo>
                    <a:pt x="36906" y="8121"/>
                    <a:pt x="36545" y="8277"/>
                    <a:pt x="35523" y="7664"/>
                  </a:cubicBezTo>
                  <a:cubicBezTo>
                    <a:pt x="34801" y="7231"/>
                    <a:pt x="34621" y="7219"/>
                    <a:pt x="34284" y="7579"/>
                  </a:cubicBezTo>
                  <a:cubicBezTo>
                    <a:pt x="33948" y="7940"/>
                    <a:pt x="33791" y="8806"/>
                    <a:pt x="33911" y="9600"/>
                  </a:cubicBezTo>
                  <a:cubicBezTo>
                    <a:pt x="34044" y="10394"/>
                    <a:pt x="34645" y="11067"/>
                    <a:pt x="35403" y="11259"/>
                  </a:cubicBezTo>
                  <a:cubicBezTo>
                    <a:pt x="36533" y="11548"/>
                    <a:pt x="37916" y="12979"/>
                    <a:pt x="39852" y="15901"/>
                  </a:cubicBezTo>
                  <a:cubicBezTo>
                    <a:pt x="41464" y="18319"/>
                    <a:pt x="43063" y="21085"/>
                    <a:pt x="44290" y="23586"/>
                  </a:cubicBezTo>
                  <a:cubicBezTo>
                    <a:pt x="45084" y="25173"/>
                    <a:pt x="45889" y="27218"/>
                    <a:pt x="45781" y="27326"/>
                  </a:cubicBezTo>
                  <a:cubicBezTo>
                    <a:pt x="45757" y="27350"/>
                    <a:pt x="45228" y="27699"/>
                    <a:pt x="44603" y="28108"/>
                  </a:cubicBezTo>
                  <a:cubicBezTo>
                    <a:pt x="42233" y="29659"/>
                    <a:pt x="39780" y="31583"/>
                    <a:pt x="37519" y="33628"/>
                  </a:cubicBezTo>
                  <a:lnTo>
                    <a:pt x="36269" y="34770"/>
                  </a:lnTo>
                  <a:lnTo>
                    <a:pt x="35463" y="33916"/>
                  </a:lnTo>
                  <a:cubicBezTo>
                    <a:pt x="34332" y="32738"/>
                    <a:pt x="32697" y="30741"/>
                    <a:pt x="32697" y="30549"/>
                  </a:cubicBezTo>
                  <a:cubicBezTo>
                    <a:pt x="32697" y="30453"/>
                    <a:pt x="32829" y="30393"/>
                    <a:pt x="33034" y="30393"/>
                  </a:cubicBezTo>
                  <a:cubicBezTo>
                    <a:pt x="33539" y="30393"/>
                    <a:pt x="34549" y="29864"/>
                    <a:pt x="35102" y="29310"/>
                  </a:cubicBezTo>
                  <a:cubicBezTo>
                    <a:pt x="36617" y="27795"/>
                    <a:pt x="36629" y="25306"/>
                    <a:pt x="35114" y="23790"/>
                  </a:cubicBezTo>
                  <a:cubicBezTo>
                    <a:pt x="33623" y="22299"/>
                    <a:pt x="31170" y="22251"/>
                    <a:pt x="29654" y="23682"/>
                  </a:cubicBezTo>
                  <a:cubicBezTo>
                    <a:pt x="29245" y="24067"/>
                    <a:pt x="29209" y="24079"/>
                    <a:pt x="28175" y="24079"/>
                  </a:cubicBezTo>
                  <a:cubicBezTo>
                    <a:pt x="27237" y="24079"/>
                    <a:pt x="27021" y="24127"/>
                    <a:pt x="26467" y="24416"/>
                  </a:cubicBezTo>
                  <a:cubicBezTo>
                    <a:pt x="25662" y="24837"/>
                    <a:pt x="25000" y="25498"/>
                    <a:pt x="24627" y="26256"/>
                  </a:cubicBezTo>
                  <a:cubicBezTo>
                    <a:pt x="24387" y="26749"/>
                    <a:pt x="24339" y="27025"/>
                    <a:pt x="24339" y="27915"/>
                  </a:cubicBezTo>
                  <a:cubicBezTo>
                    <a:pt x="24339" y="28962"/>
                    <a:pt x="24327" y="28986"/>
                    <a:pt x="23930" y="29419"/>
                  </a:cubicBezTo>
                  <a:cubicBezTo>
                    <a:pt x="22306" y="31138"/>
                    <a:pt x="22619" y="33976"/>
                    <a:pt x="24567" y="35299"/>
                  </a:cubicBezTo>
                  <a:cubicBezTo>
                    <a:pt x="25373" y="35841"/>
                    <a:pt x="26311" y="36093"/>
                    <a:pt x="27141" y="35997"/>
                  </a:cubicBezTo>
                  <a:cubicBezTo>
                    <a:pt x="28849" y="35792"/>
                    <a:pt x="30183" y="34638"/>
                    <a:pt x="30568" y="33050"/>
                  </a:cubicBezTo>
                  <a:cubicBezTo>
                    <a:pt x="30640" y="32714"/>
                    <a:pt x="30749" y="32437"/>
                    <a:pt x="30797" y="32437"/>
                  </a:cubicBezTo>
                  <a:cubicBezTo>
                    <a:pt x="30929" y="32437"/>
                    <a:pt x="33094" y="34217"/>
                    <a:pt x="34128" y="35179"/>
                  </a:cubicBezTo>
                  <a:lnTo>
                    <a:pt x="35030" y="36009"/>
                  </a:lnTo>
                  <a:lnTo>
                    <a:pt x="33803" y="37356"/>
                  </a:lnTo>
                  <a:cubicBezTo>
                    <a:pt x="31422" y="39977"/>
                    <a:pt x="29125" y="43044"/>
                    <a:pt x="27345" y="45990"/>
                  </a:cubicBezTo>
                  <a:lnTo>
                    <a:pt x="26299" y="47710"/>
                  </a:lnTo>
                  <a:lnTo>
                    <a:pt x="24904" y="46977"/>
                  </a:lnTo>
                  <a:cubicBezTo>
                    <a:pt x="20190" y="44475"/>
                    <a:pt x="16113" y="41781"/>
                    <a:pt x="14730" y="40242"/>
                  </a:cubicBezTo>
                  <a:cubicBezTo>
                    <a:pt x="14117" y="39569"/>
                    <a:pt x="13696" y="38835"/>
                    <a:pt x="13696" y="38474"/>
                  </a:cubicBezTo>
                  <a:cubicBezTo>
                    <a:pt x="13696" y="38246"/>
                    <a:pt x="12974" y="37488"/>
                    <a:pt x="12529" y="37260"/>
                  </a:cubicBezTo>
                  <a:cubicBezTo>
                    <a:pt x="12120" y="37055"/>
                    <a:pt x="10810" y="37091"/>
                    <a:pt x="10329" y="37344"/>
                  </a:cubicBezTo>
                  <a:cubicBezTo>
                    <a:pt x="9775" y="37608"/>
                    <a:pt x="9715" y="38041"/>
                    <a:pt x="10136" y="38811"/>
                  </a:cubicBezTo>
                  <a:cubicBezTo>
                    <a:pt x="10473" y="39424"/>
                    <a:pt x="10533" y="39941"/>
                    <a:pt x="10305" y="40086"/>
                  </a:cubicBezTo>
                  <a:cubicBezTo>
                    <a:pt x="10232" y="40134"/>
                    <a:pt x="9787" y="40194"/>
                    <a:pt x="9318" y="40206"/>
                  </a:cubicBezTo>
                  <a:cubicBezTo>
                    <a:pt x="8356" y="40254"/>
                    <a:pt x="8164" y="40398"/>
                    <a:pt x="8164" y="41060"/>
                  </a:cubicBezTo>
                  <a:cubicBezTo>
                    <a:pt x="8164" y="41553"/>
                    <a:pt x="8621" y="42491"/>
                    <a:pt x="9090" y="42924"/>
                  </a:cubicBezTo>
                  <a:cubicBezTo>
                    <a:pt x="9571" y="43381"/>
                    <a:pt x="10329" y="43573"/>
                    <a:pt x="10918" y="43405"/>
                  </a:cubicBezTo>
                  <a:cubicBezTo>
                    <a:pt x="11567" y="43200"/>
                    <a:pt x="11940" y="43224"/>
                    <a:pt x="13107" y="43513"/>
                  </a:cubicBezTo>
                  <a:cubicBezTo>
                    <a:pt x="14911" y="43970"/>
                    <a:pt x="17520" y="45197"/>
                    <a:pt x="21176" y="47313"/>
                  </a:cubicBezTo>
                  <a:cubicBezTo>
                    <a:pt x="23136" y="48444"/>
                    <a:pt x="25121" y="49718"/>
                    <a:pt x="25121" y="49851"/>
                  </a:cubicBezTo>
                  <a:cubicBezTo>
                    <a:pt x="25121" y="49911"/>
                    <a:pt x="24832" y="50572"/>
                    <a:pt x="24471" y="51330"/>
                  </a:cubicBezTo>
                  <a:cubicBezTo>
                    <a:pt x="24122" y="52088"/>
                    <a:pt x="23557" y="53374"/>
                    <a:pt x="23220" y="54204"/>
                  </a:cubicBezTo>
                  <a:cubicBezTo>
                    <a:pt x="22583" y="55780"/>
                    <a:pt x="21392" y="59279"/>
                    <a:pt x="21392" y="59580"/>
                  </a:cubicBezTo>
                  <a:cubicBezTo>
                    <a:pt x="21392" y="59664"/>
                    <a:pt x="21308" y="59772"/>
                    <a:pt x="21212" y="59808"/>
                  </a:cubicBezTo>
                  <a:cubicBezTo>
                    <a:pt x="20911" y="59929"/>
                    <a:pt x="15740" y="58197"/>
                    <a:pt x="15740" y="57980"/>
                  </a:cubicBezTo>
                  <a:cubicBezTo>
                    <a:pt x="15740" y="57944"/>
                    <a:pt x="15933" y="57764"/>
                    <a:pt x="16161" y="57559"/>
                  </a:cubicBezTo>
                  <a:cubicBezTo>
                    <a:pt x="16390" y="57355"/>
                    <a:pt x="16750" y="56826"/>
                    <a:pt x="16967" y="56393"/>
                  </a:cubicBezTo>
                  <a:cubicBezTo>
                    <a:pt x="17737" y="54842"/>
                    <a:pt x="17424" y="53086"/>
                    <a:pt x="16161" y="51871"/>
                  </a:cubicBezTo>
                  <a:cubicBezTo>
                    <a:pt x="14742" y="50488"/>
                    <a:pt x="12397" y="50440"/>
                    <a:pt x="10918" y="51775"/>
                  </a:cubicBezTo>
                  <a:cubicBezTo>
                    <a:pt x="10329" y="52304"/>
                    <a:pt x="9607" y="53507"/>
                    <a:pt x="9607" y="53964"/>
                  </a:cubicBezTo>
                  <a:cubicBezTo>
                    <a:pt x="9607" y="54060"/>
                    <a:pt x="9355" y="54240"/>
                    <a:pt x="9030" y="54373"/>
                  </a:cubicBezTo>
                  <a:cubicBezTo>
                    <a:pt x="8200" y="54721"/>
                    <a:pt x="7178" y="55792"/>
                    <a:pt x="6889" y="56609"/>
                  </a:cubicBezTo>
                  <a:cubicBezTo>
                    <a:pt x="6444" y="57908"/>
                    <a:pt x="6673" y="59327"/>
                    <a:pt x="7503" y="60410"/>
                  </a:cubicBezTo>
                  <a:cubicBezTo>
                    <a:pt x="7755" y="60746"/>
                    <a:pt x="7779" y="60843"/>
                    <a:pt x="7671" y="61251"/>
                  </a:cubicBezTo>
                  <a:cubicBezTo>
                    <a:pt x="7599" y="61504"/>
                    <a:pt x="7563" y="62093"/>
                    <a:pt x="7587" y="62550"/>
                  </a:cubicBezTo>
                  <a:cubicBezTo>
                    <a:pt x="7767" y="66002"/>
                    <a:pt x="12108" y="67469"/>
                    <a:pt x="14405" y="64847"/>
                  </a:cubicBezTo>
                  <a:cubicBezTo>
                    <a:pt x="15235" y="63897"/>
                    <a:pt x="15572" y="62394"/>
                    <a:pt x="15211" y="61239"/>
                  </a:cubicBezTo>
                  <a:cubicBezTo>
                    <a:pt x="15115" y="60915"/>
                    <a:pt x="15055" y="60626"/>
                    <a:pt x="15091" y="60590"/>
                  </a:cubicBezTo>
                  <a:cubicBezTo>
                    <a:pt x="15235" y="60446"/>
                    <a:pt x="20467" y="61432"/>
                    <a:pt x="20695" y="61648"/>
                  </a:cubicBezTo>
                  <a:cubicBezTo>
                    <a:pt x="20755" y="61696"/>
                    <a:pt x="20635" y="62454"/>
                    <a:pt x="20430" y="63344"/>
                  </a:cubicBezTo>
                  <a:cubicBezTo>
                    <a:pt x="19997" y="65328"/>
                    <a:pt x="19516" y="68623"/>
                    <a:pt x="19348" y="70788"/>
                  </a:cubicBezTo>
                  <a:cubicBezTo>
                    <a:pt x="19096" y="74119"/>
                    <a:pt x="19216" y="79086"/>
                    <a:pt x="19637" y="82285"/>
                  </a:cubicBezTo>
                  <a:cubicBezTo>
                    <a:pt x="19721" y="82946"/>
                    <a:pt x="19781" y="83499"/>
                    <a:pt x="19769" y="83524"/>
                  </a:cubicBezTo>
                  <a:cubicBezTo>
                    <a:pt x="19697" y="83608"/>
                    <a:pt x="17123" y="84029"/>
                    <a:pt x="15259" y="84257"/>
                  </a:cubicBezTo>
                  <a:cubicBezTo>
                    <a:pt x="11976" y="84654"/>
                    <a:pt x="10004" y="84786"/>
                    <a:pt x="7731" y="84714"/>
                  </a:cubicBezTo>
                  <a:cubicBezTo>
                    <a:pt x="5290" y="84654"/>
                    <a:pt x="4400" y="84474"/>
                    <a:pt x="3678" y="83896"/>
                  </a:cubicBezTo>
                  <a:cubicBezTo>
                    <a:pt x="3065" y="83403"/>
                    <a:pt x="2163" y="83295"/>
                    <a:pt x="1478" y="83644"/>
                  </a:cubicBezTo>
                  <a:cubicBezTo>
                    <a:pt x="900" y="83944"/>
                    <a:pt x="119" y="84702"/>
                    <a:pt x="34" y="85063"/>
                  </a:cubicBezTo>
                  <a:cubicBezTo>
                    <a:pt x="-86" y="85556"/>
                    <a:pt x="95" y="85796"/>
                    <a:pt x="804" y="86109"/>
                  </a:cubicBezTo>
                  <a:cubicBezTo>
                    <a:pt x="1189" y="86265"/>
                    <a:pt x="1574" y="86494"/>
                    <a:pt x="1658" y="86602"/>
                  </a:cubicBezTo>
                  <a:cubicBezTo>
                    <a:pt x="1898" y="86891"/>
                    <a:pt x="1682" y="87288"/>
                    <a:pt x="1009" y="87769"/>
                  </a:cubicBezTo>
                  <a:cubicBezTo>
                    <a:pt x="708" y="87985"/>
                    <a:pt x="431" y="88298"/>
                    <a:pt x="383" y="88454"/>
                  </a:cubicBezTo>
                  <a:cubicBezTo>
                    <a:pt x="251" y="88995"/>
                    <a:pt x="1105" y="89741"/>
                    <a:pt x="2211" y="90054"/>
                  </a:cubicBezTo>
                  <a:cubicBezTo>
                    <a:pt x="2909" y="90246"/>
                    <a:pt x="3823" y="89945"/>
                    <a:pt x="4256" y="89368"/>
                  </a:cubicBezTo>
                  <a:cubicBezTo>
                    <a:pt x="5049" y="88322"/>
                    <a:pt x="7178" y="87552"/>
                    <a:pt x="11050" y="86927"/>
                  </a:cubicBezTo>
                  <a:cubicBezTo>
                    <a:pt x="13840" y="86482"/>
                    <a:pt x="17292" y="86121"/>
                    <a:pt x="19396" y="86061"/>
                  </a:cubicBezTo>
                  <a:lnTo>
                    <a:pt x="20226" y="86037"/>
                  </a:lnTo>
                  <a:lnTo>
                    <a:pt x="20454" y="87107"/>
                  </a:lnTo>
                  <a:cubicBezTo>
                    <a:pt x="21164" y="90535"/>
                    <a:pt x="22655" y="95044"/>
                    <a:pt x="24219" y="98436"/>
                  </a:cubicBezTo>
                  <a:cubicBezTo>
                    <a:pt x="24531" y="99121"/>
                    <a:pt x="24760" y="99698"/>
                    <a:pt x="24736" y="99723"/>
                  </a:cubicBezTo>
                  <a:cubicBezTo>
                    <a:pt x="24603" y="99867"/>
                    <a:pt x="22066" y="101238"/>
                    <a:pt x="20659" y="101959"/>
                  </a:cubicBezTo>
                  <a:cubicBezTo>
                    <a:pt x="19084" y="102741"/>
                    <a:pt x="16787" y="103751"/>
                    <a:pt x="16570" y="103751"/>
                  </a:cubicBezTo>
                  <a:cubicBezTo>
                    <a:pt x="16510" y="103751"/>
                    <a:pt x="16462" y="103354"/>
                    <a:pt x="16462" y="102873"/>
                  </a:cubicBezTo>
                  <a:cubicBezTo>
                    <a:pt x="16462" y="100697"/>
                    <a:pt x="14718" y="99001"/>
                    <a:pt x="12493" y="99013"/>
                  </a:cubicBezTo>
                  <a:cubicBezTo>
                    <a:pt x="11026" y="99013"/>
                    <a:pt x="9775" y="99831"/>
                    <a:pt x="9102" y="101202"/>
                  </a:cubicBezTo>
                  <a:cubicBezTo>
                    <a:pt x="8765" y="101887"/>
                    <a:pt x="8705" y="102128"/>
                    <a:pt x="8705" y="102909"/>
                  </a:cubicBezTo>
                  <a:cubicBezTo>
                    <a:pt x="8705" y="103631"/>
                    <a:pt x="8765" y="103944"/>
                    <a:pt x="9030" y="104509"/>
                  </a:cubicBezTo>
                  <a:lnTo>
                    <a:pt x="9355" y="105194"/>
                  </a:lnTo>
                  <a:lnTo>
                    <a:pt x="9138" y="105711"/>
                  </a:lnTo>
                  <a:cubicBezTo>
                    <a:pt x="8128" y="108057"/>
                    <a:pt x="9595" y="110750"/>
                    <a:pt x="12108" y="111159"/>
                  </a:cubicBezTo>
                  <a:cubicBezTo>
                    <a:pt x="12529" y="111219"/>
                    <a:pt x="12650" y="111316"/>
                    <a:pt x="12902" y="111749"/>
                  </a:cubicBezTo>
                  <a:cubicBezTo>
                    <a:pt x="13287" y="112398"/>
                    <a:pt x="14057" y="113095"/>
                    <a:pt x="14766" y="113420"/>
                  </a:cubicBezTo>
                  <a:cubicBezTo>
                    <a:pt x="15596" y="113793"/>
                    <a:pt x="17147" y="113769"/>
                    <a:pt x="17965" y="113372"/>
                  </a:cubicBezTo>
                  <a:cubicBezTo>
                    <a:pt x="18843" y="112939"/>
                    <a:pt x="19625" y="112109"/>
                    <a:pt x="19949" y="111255"/>
                  </a:cubicBezTo>
                  <a:cubicBezTo>
                    <a:pt x="20298" y="110329"/>
                    <a:pt x="20250" y="108898"/>
                    <a:pt x="19841" y="108105"/>
                  </a:cubicBezTo>
                  <a:cubicBezTo>
                    <a:pt x="19468" y="107383"/>
                    <a:pt x="18843" y="106722"/>
                    <a:pt x="18230" y="106397"/>
                  </a:cubicBezTo>
                  <a:lnTo>
                    <a:pt x="17701" y="106108"/>
                  </a:lnTo>
                  <a:lnTo>
                    <a:pt x="18013" y="105856"/>
                  </a:lnTo>
                  <a:cubicBezTo>
                    <a:pt x="19084" y="104942"/>
                    <a:pt x="25096" y="101466"/>
                    <a:pt x="25578" y="101466"/>
                  </a:cubicBezTo>
                  <a:cubicBezTo>
                    <a:pt x="25638" y="101466"/>
                    <a:pt x="26059" y="102128"/>
                    <a:pt x="26516" y="102933"/>
                  </a:cubicBezTo>
                  <a:cubicBezTo>
                    <a:pt x="28560" y="106553"/>
                    <a:pt x="31097" y="110017"/>
                    <a:pt x="34188" y="113420"/>
                  </a:cubicBezTo>
                  <a:lnTo>
                    <a:pt x="35162" y="114490"/>
                  </a:lnTo>
                  <a:lnTo>
                    <a:pt x="34200" y="115392"/>
                  </a:lnTo>
                  <a:cubicBezTo>
                    <a:pt x="33070" y="116451"/>
                    <a:pt x="31242" y="118002"/>
                    <a:pt x="30905" y="118182"/>
                  </a:cubicBezTo>
                  <a:cubicBezTo>
                    <a:pt x="30689" y="118291"/>
                    <a:pt x="30652" y="118255"/>
                    <a:pt x="30580" y="117858"/>
                  </a:cubicBezTo>
                  <a:cubicBezTo>
                    <a:pt x="30376" y="116727"/>
                    <a:pt x="29474" y="115573"/>
                    <a:pt x="28392" y="115044"/>
                  </a:cubicBezTo>
                  <a:cubicBezTo>
                    <a:pt x="27598" y="114647"/>
                    <a:pt x="25926" y="114635"/>
                    <a:pt x="25084" y="115020"/>
                  </a:cubicBezTo>
                  <a:cubicBezTo>
                    <a:pt x="24279" y="115392"/>
                    <a:pt x="23389" y="116342"/>
                    <a:pt x="23076" y="117184"/>
                  </a:cubicBezTo>
                  <a:cubicBezTo>
                    <a:pt x="22571" y="118531"/>
                    <a:pt x="22872" y="120167"/>
                    <a:pt x="23834" y="121213"/>
                  </a:cubicBezTo>
                  <a:cubicBezTo>
                    <a:pt x="24219" y="121634"/>
                    <a:pt x="24231" y="121682"/>
                    <a:pt x="24231" y="122656"/>
                  </a:cubicBezTo>
                  <a:cubicBezTo>
                    <a:pt x="24219" y="123859"/>
                    <a:pt x="24567" y="124725"/>
                    <a:pt x="25361" y="125518"/>
                  </a:cubicBezTo>
                  <a:cubicBezTo>
                    <a:pt x="26155" y="126312"/>
                    <a:pt x="27021" y="126661"/>
                    <a:pt x="28223" y="126649"/>
                  </a:cubicBezTo>
                  <a:cubicBezTo>
                    <a:pt x="29197" y="126649"/>
                    <a:pt x="29245" y="126661"/>
                    <a:pt x="29654" y="127046"/>
                  </a:cubicBezTo>
                  <a:cubicBezTo>
                    <a:pt x="30436" y="127755"/>
                    <a:pt x="31061" y="127984"/>
                    <a:pt x="32276" y="127984"/>
                  </a:cubicBezTo>
                  <a:cubicBezTo>
                    <a:pt x="33190" y="127984"/>
                    <a:pt x="33455" y="127935"/>
                    <a:pt x="33960" y="127695"/>
                  </a:cubicBezTo>
                  <a:cubicBezTo>
                    <a:pt x="34717" y="127310"/>
                    <a:pt x="35451" y="126577"/>
                    <a:pt x="35836" y="125819"/>
                  </a:cubicBezTo>
                  <a:cubicBezTo>
                    <a:pt x="36245" y="124965"/>
                    <a:pt x="36257" y="123318"/>
                    <a:pt x="35836" y="122488"/>
                  </a:cubicBezTo>
                  <a:cubicBezTo>
                    <a:pt x="35307" y="121393"/>
                    <a:pt x="34152" y="120503"/>
                    <a:pt x="33022" y="120299"/>
                  </a:cubicBezTo>
                  <a:lnTo>
                    <a:pt x="32565" y="120215"/>
                  </a:lnTo>
                  <a:lnTo>
                    <a:pt x="32793" y="119842"/>
                  </a:lnTo>
                  <a:cubicBezTo>
                    <a:pt x="33070" y="119409"/>
                    <a:pt x="35379" y="116739"/>
                    <a:pt x="35992" y="116150"/>
                  </a:cubicBezTo>
                  <a:lnTo>
                    <a:pt x="36413" y="115741"/>
                  </a:lnTo>
                  <a:lnTo>
                    <a:pt x="36942" y="116210"/>
                  </a:lnTo>
                  <a:cubicBezTo>
                    <a:pt x="40357" y="119205"/>
                    <a:pt x="42257" y="120696"/>
                    <a:pt x="44579" y="122211"/>
                  </a:cubicBezTo>
                  <a:cubicBezTo>
                    <a:pt x="45721" y="122957"/>
                    <a:pt x="45805" y="123029"/>
                    <a:pt x="45733" y="123330"/>
                  </a:cubicBezTo>
                  <a:cubicBezTo>
                    <a:pt x="45420" y="124616"/>
                    <a:pt x="43400" y="128681"/>
                    <a:pt x="41488" y="131868"/>
                  </a:cubicBezTo>
                  <a:cubicBezTo>
                    <a:pt x="38686" y="136546"/>
                    <a:pt x="36846" y="138711"/>
                    <a:pt x="35355" y="139108"/>
                  </a:cubicBezTo>
                  <a:cubicBezTo>
                    <a:pt x="34862" y="139240"/>
                    <a:pt x="34441" y="139577"/>
                    <a:pt x="34056" y="140142"/>
                  </a:cubicBezTo>
                  <a:cubicBezTo>
                    <a:pt x="33851" y="140455"/>
                    <a:pt x="33827" y="141898"/>
                    <a:pt x="34008" y="142379"/>
                  </a:cubicBezTo>
                  <a:cubicBezTo>
                    <a:pt x="34068" y="142559"/>
                    <a:pt x="34272" y="142788"/>
                    <a:pt x="34429" y="142908"/>
                  </a:cubicBezTo>
                  <a:cubicBezTo>
                    <a:pt x="34729" y="143088"/>
                    <a:pt x="34765" y="143088"/>
                    <a:pt x="35451" y="142727"/>
                  </a:cubicBezTo>
                  <a:cubicBezTo>
                    <a:pt x="36629" y="142114"/>
                    <a:pt x="36906" y="142234"/>
                    <a:pt x="36906" y="143377"/>
                  </a:cubicBezTo>
                  <a:cubicBezTo>
                    <a:pt x="36906" y="144339"/>
                    <a:pt x="37110" y="144640"/>
                    <a:pt x="37760" y="144640"/>
                  </a:cubicBezTo>
                  <a:cubicBezTo>
                    <a:pt x="38301" y="144640"/>
                    <a:pt x="39083" y="144291"/>
                    <a:pt x="39576" y="143822"/>
                  </a:cubicBezTo>
                  <a:cubicBezTo>
                    <a:pt x="40069" y="143365"/>
                    <a:pt x="40333" y="142475"/>
                    <a:pt x="40141" y="141910"/>
                  </a:cubicBezTo>
                  <a:cubicBezTo>
                    <a:pt x="39768" y="140755"/>
                    <a:pt x="40381" y="138663"/>
                    <a:pt x="42137" y="135199"/>
                  </a:cubicBezTo>
                  <a:cubicBezTo>
                    <a:pt x="44146" y="131207"/>
                    <a:pt x="46539" y="127394"/>
                    <a:pt x="48439" y="125157"/>
                  </a:cubicBezTo>
                  <a:lnTo>
                    <a:pt x="48788" y="124749"/>
                  </a:lnTo>
                  <a:lnTo>
                    <a:pt x="50940" y="125783"/>
                  </a:lnTo>
                  <a:cubicBezTo>
                    <a:pt x="55041" y="127779"/>
                    <a:pt x="59310" y="129258"/>
                    <a:pt x="63471" y="130136"/>
                  </a:cubicBezTo>
                  <a:cubicBezTo>
                    <a:pt x="64217" y="130293"/>
                    <a:pt x="64854" y="130461"/>
                    <a:pt x="64890" y="130497"/>
                  </a:cubicBezTo>
                  <a:cubicBezTo>
                    <a:pt x="65095" y="130701"/>
                    <a:pt x="64445" y="134971"/>
                    <a:pt x="63712" y="138266"/>
                  </a:cubicBezTo>
                  <a:cubicBezTo>
                    <a:pt x="62377" y="144279"/>
                    <a:pt x="60934" y="147814"/>
                    <a:pt x="59491" y="148560"/>
                  </a:cubicBezTo>
                  <a:cubicBezTo>
                    <a:pt x="59094" y="148764"/>
                    <a:pt x="58685" y="149546"/>
                    <a:pt x="58673" y="150123"/>
                  </a:cubicBezTo>
                  <a:cubicBezTo>
                    <a:pt x="58673" y="151146"/>
                    <a:pt x="59406" y="152456"/>
                    <a:pt x="59996" y="152456"/>
                  </a:cubicBezTo>
                  <a:cubicBezTo>
                    <a:pt x="60152" y="152456"/>
                    <a:pt x="60489" y="152216"/>
                    <a:pt x="60838" y="151855"/>
                  </a:cubicBezTo>
                  <a:cubicBezTo>
                    <a:pt x="61679" y="150977"/>
                    <a:pt x="62016" y="151037"/>
                    <a:pt x="62401" y="152144"/>
                  </a:cubicBezTo>
                  <a:cubicBezTo>
                    <a:pt x="62533" y="152541"/>
                    <a:pt x="62702" y="152925"/>
                    <a:pt x="62774" y="153010"/>
                  </a:cubicBezTo>
                  <a:cubicBezTo>
                    <a:pt x="63135" y="153443"/>
                    <a:pt x="64169" y="152950"/>
                    <a:pt x="64878" y="152036"/>
                  </a:cubicBezTo>
                  <a:cubicBezTo>
                    <a:pt x="65371" y="151386"/>
                    <a:pt x="65431" y="150388"/>
                    <a:pt x="65011" y="149739"/>
                  </a:cubicBezTo>
                  <a:cubicBezTo>
                    <a:pt x="64433" y="148849"/>
                    <a:pt x="64301" y="147165"/>
                    <a:pt x="64626" y="144676"/>
                  </a:cubicBezTo>
                  <a:cubicBezTo>
                    <a:pt x="65299" y="139480"/>
                    <a:pt x="67704" y="130786"/>
                    <a:pt x="68402" y="130978"/>
                  </a:cubicBezTo>
                  <a:cubicBezTo>
                    <a:pt x="69725" y="131351"/>
                    <a:pt x="77926" y="131495"/>
                    <a:pt x="80801" y="131195"/>
                  </a:cubicBezTo>
                  <a:cubicBezTo>
                    <a:pt x="82701" y="131002"/>
                    <a:pt x="86381" y="130401"/>
                    <a:pt x="88004" y="130016"/>
                  </a:cubicBezTo>
                  <a:cubicBezTo>
                    <a:pt x="88690" y="129860"/>
                    <a:pt x="89279" y="129751"/>
                    <a:pt x="89303" y="129775"/>
                  </a:cubicBezTo>
                  <a:cubicBezTo>
                    <a:pt x="89495" y="129968"/>
                    <a:pt x="90421" y="134442"/>
                    <a:pt x="90421" y="135163"/>
                  </a:cubicBezTo>
                  <a:cubicBezTo>
                    <a:pt x="90421" y="135428"/>
                    <a:pt x="90373" y="135512"/>
                    <a:pt x="90253" y="135464"/>
                  </a:cubicBezTo>
                  <a:cubicBezTo>
                    <a:pt x="88209" y="134682"/>
                    <a:pt x="85972" y="135572"/>
                    <a:pt x="85106" y="137520"/>
                  </a:cubicBezTo>
                  <a:cubicBezTo>
                    <a:pt x="84709" y="138398"/>
                    <a:pt x="84733" y="139805"/>
                    <a:pt x="85142" y="140683"/>
                  </a:cubicBezTo>
                  <a:cubicBezTo>
                    <a:pt x="85791" y="142054"/>
                    <a:pt x="86970" y="142860"/>
                    <a:pt x="88449" y="142932"/>
                  </a:cubicBezTo>
                  <a:cubicBezTo>
                    <a:pt x="88906" y="142956"/>
                    <a:pt x="89507" y="142920"/>
                    <a:pt x="89760" y="142848"/>
                  </a:cubicBezTo>
                  <a:cubicBezTo>
                    <a:pt x="90169" y="142739"/>
                    <a:pt x="90265" y="142751"/>
                    <a:pt x="90482" y="142944"/>
                  </a:cubicBezTo>
                  <a:cubicBezTo>
                    <a:pt x="90878" y="143317"/>
                    <a:pt x="91624" y="143665"/>
                    <a:pt x="92321" y="143810"/>
                  </a:cubicBezTo>
                  <a:cubicBezTo>
                    <a:pt x="93103" y="143966"/>
                    <a:pt x="94005" y="143822"/>
                    <a:pt x="94835" y="143413"/>
                  </a:cubicBezTo>
                  <a:cubicBezTo>
                    <a:pt x="95520" y="143064"/>
                    <a:pt x="96350" y="142150"/>
                    <a:pt x="96627" y="141453"/>
                  </a:cubicBezTo>
                  <a:cubicBezTo>
                    <a:pt x="96747" y="141116"/>
                    <a:pt x="96903" y="140912"/>
                    <a:pt x="97024" y="140912"/>
                  </a:cubicBezTo>
                  <a:cubicBezTo>
                    <a:pt x="97408" y="140912"/>
                    <a:pt x="98671" y="140214"/>
                    <a:pt x="99104" y="139757"/>
                  </a:cubicBezTo>
                  <a:cubicBezTo>
                    <a:pt x="100523" y="138266"/>
                    <a:pt x="100535" y="135800"/>
                    <a:pt x="99128" y="134357"/>
                  </a:cubicBezTo>
                  <a:cubicBezTo>
                    <a:pt x="98334" y="133540"/>
                    <a:pt x="97433" y="133155"/>
                    <a:pt x="96314" y="133155"/>
                  </a:cubicBezTo>
                  <a:cubicBezTo>
                    <a:pt x="95532" y="133155"/>
                    <a:pt x="95292" y="133215"/>
                    <a:pt x="94606" y="133552"/>
                  </a:cubicBezTo>
                  <a:cubicBezTo>
                    <a:pt x="94173" y="133768"/>
                    <a:pt x="93644" y="134129"/>
                    <a:pt x="93440" y="134357"/>
                  </a:cubicBezTo>
                  <a:cubicBezTo>
                    <a:pt x="93235" y="134586"/>
                    <a:pt x="93043" y="134778"/>
                    <a:pt x="93019" y="134778"/>
                  </a:cubicBezTo>
                  <a:cubicBezTo>
                    <a:pt x="92863" y="134778"/>
                    <a:pt x="92009" y="132457"/>
                    <a:pt x="91347" y="130244"/>
                  </a:cubicBezTo>
                  <a:lnTo>
                    <a:pt x="91047" y="129246"/>
                  </a:lnTo>
                  <a:lnTo>
                    <a:pt x="92081" y="128934"/>
                  </a:lnTo>
                  <a:cubicBezTo>
                    <a:pt x="94727" y="128128"/>
                    <a:pt x="97673" y="126949"/>
                    <a:pt x="100391" y="125602"/>
                  </a:cubicBezTo>
                  <a:lnTo>
                    <a:pt x="102123" y="124749"/>
                  </a:lnTo>
                  <a:lnTo>
                    <a:pt x="102676" y="125386"/>
                  </a:lnTo>
                  <a:cubicBezTo>
                    <a:pt x="105213" y="128320"/>
                    <a:pt x="109651" y="136161"/>
                    <a:pt x="110565" y="139288"/>
                  </a:cubicBezTo>
                  <a:cubicBezTo>
                    <a:pt x="110878" y="140370"/>
                    <a:pt x="110950" y="141513"/>
                    <a:pt x="110745" y="142042"/>
                  </a:cubicBezTo>
                  <a:cubicBezTo>
                    <a:pt x="110625" y="142379"/>
                    <a:pt x="110878" y="143341"/>
                    <a:pt x="111214" y="143726"/>
                  </a:cubicBezTo>
                  <a:cubicBezTo>
                    <a:pt x="111587" y="144159"/>
                    <a:pt x="112585" y="144640"/>
                    <a:pt x="113114" y="144640"/>
                  </a:cubicBezTo>
                  <a:cubicBezTo>
                    <a:pt x="113812" y="144640"/>
                    <a:pt x="113992" y="144423"/>
                    <a:pt x="113992" y="143545"/>
                  </a:cubicBezTo>
                  <a:cubicBezTo>
                    <a:pt x="113992" y="142258"/>
                    <a:pt x="114341" y="142078"/>
                    <a:pt x="115495" y="142727"/>
                  </a:cubicBezTo>
                  <a:cubicBezTo>
                    <a:pt x="115928" y="142968"/>
                    <a:pt x="116229" y="143064"/>
                    <a:pt x="116397" y="143016"/>
                  </a:cubicBezTo>
                  <a:cubicBezTo>
                    <a:pt x="116939" y="142848"/>
                    <a:pt x="117263" y="141525"/>
                    <a:pt x="116999" y="140551"/>
                  </a:cubicBezTo>
                  <a:cubicBezTo>
                    <a:pt x="116830" y="139901"/>
                    <a:pt x="116085" y="139108"/>
                    <a:pt x="115652" y="139108"/>
                  </a:cubicBezTo>
                  <a:cubicBezTo>
                    <a:pt x="115002" y="139108"/>
                    <a:pt x="113571" y="137905"/>
                    <a:pt x="112393" y="136378"/>
                  </a:cubicBezTo>
                  <a:cubicBezTo>
                    <a:pt x="110012" y="133287"/>
                    <a:pt x="106043" y="126144"/>
                    <a:pt x="105285" y="123606"/>
                  </a:cubicBezTo>
                  <a:lnTo>
                    <a:pt x="105117" y="123017"/>
                  </a:lnTo>
                  <a:lnTo>
                    <a:pt x="106512" y="122079"/>
                  </a:lnTo>
                  <a:cubicBezTo>
                    <a:pt x="108989" y="120443"/>
                    <a:pt x="111238" y="118675"/>
                    <a:pt x="113475" y="116643"/>
                  </a:cubicBezTo>
                  <a:cubicBezTo>
                    <a:pt x="114088" y="116090"/>
                    <a:pt x="114630" y="115657"/>
                    <a:pt x="114690" y="115681"/>
                  </a:cubicBezTo>
                  <a:cubicBezTo>
                    <a:pt x="114858" y="115753"/>
                    <a:pt x="116770" y="117858"/>
                    <a:pt x="117564" y="118844"/>
                  </a:cubicBezTo>
                  <a:lnTo>
                    <a:pt x="118322" y="119794"/>
                  </a:lnTo>
                  <a:lnTo>
                    <a:pt x="117540" y="120046"/>
                  </a:lnTo>
                  <a:cubicBezTo>
                    <a:pt x="116542" y="120371"/>
                    <a:pt x="115868" y="120852"/>
                    <a:pt x="115363" y="121586"/>
                  </a:cubicBezTo>
                  <a:cubicBezTo>
                    <a:pt x="113980" y="123606"/>
                    <a:pt x="114774" y="126360"/>
                    <a:pt x="117035" y="127382"/>
                  </a:cubicBezTo>
                  <a:cubicBezTo>
                    <a:pt x="117648" y="127671"/>
                    <a:pt x="117853" y="127707"/>
                    <a:pt x="118718" y="127659"/>
                  </a:cubicBezTo>
                  <a:cubicBezTo>
                    <a:pt x="119825" y="127611"/>
                    <a:pt x="120510" y="127346"/>
                    <a:pt x="121208" y="126697"/>
                  </a:cubicBezTo>
                  <a:cubicBezTo>
                    <a:pt x="121605" y="126312"/>
                    <a:pt x="121653" y="126300"/>
                    <a:pt x="122651" y="126300"/>
                  </a:cubicBezTo>
                  <a:cubicBezTo>
                    <a:pt x="123866" y="126288"/>
                    <a:pt x="124743" y="125951"/>
                    <a:pt x="125501" y="125194"/>
                  </a:cubicBezTo>
                  <a:cubicBezTo>
                    <a:pt x="126283" y="124412"/>
                    <a:pt x="126559" y="123714"/>
                    <a:pt x="126571" y="122440"/>
                  </a:cubicBezTo>
                  <a:cubicBezTo>
                    <a:pt x="126595" y="121393"/>
                    <a:pt x="126607" y="121345"/>
                    <a:pt x="126980" y="120936"/>
                  </a:cubicBezTo>
                  <a:cubicBezTo>
                    <a:pt x="127197" y="120708"/>
                    <a:pt x="127509" y="120227"/>
                    <a:pt x="127690" y="119866"/>
                  </a:cubicBezTo>
                  <a:cubicBezTo>
                    <a:pt x="128111" y="118988"/>
                    <a:pt x="128135" y="117569"/>
                    <a:pt x="127738" y="116715"/>
                  </a:cubicBezTo>
                  <a:cubicBezTo>
                    <a:pt x="127365" y="115897"/>
                    <a:pt x="126487" y="115008"/>
                    <a:pt x="125742" y="114695"/>
                  </a:cubicBezTo>
                  <a:cubicBezTo>
                    <a:pt x="124996" y="114370"/>
                    <a:pt x="123853" y="114262"/>
                    <a:pt x="123192" y="114442"/>
                  </a:cubicBezTo>
                  <a:cubicBezTo>
                    <a:pt x="121833" y="114803"/>
                    <a:pt x="120643" y="116006"/>
                    <a:pt x="120342" y="117305"/>
                  </a:cubicBezTo>
                  <a:cubicBezTo>
                    <a:pt x="120258" y="117653"/>
                    <a:pt x="120162" y="117942"/>
                    <a:pt x="120125" y="117942"/>
                  </a:cubicBezTo>
                  <a:cubicBezTo>
                    <a:pt x="119981" y="117942"/>
                    <a:pt x="118322" y="116559"/>
                    <a:pt x="117155" y="115465"/>
                  </a:cubicBezTo>
                  <a:lnTo>
                    <a:pt x="115916" y="114322"/>
                  </a:lnTo>
                  <a:lnTo>
                    <a:pt x="117083" y="113035"/>
                  </a:lnTo>
                  <a:cubicBezTo>
                    <a:pt x="122458" y="107094"/>
                    <a:pt x="126595" y="99987"/>
                    <a:pt x="128989" y="92543"/>
                  </a:cubicBezTo>
                  <a:cubicBezTo>
                    <a:pt x="129313" y="91557"/>
                    <a:pt x="129614" y="90763"/>
                    <a:pt x="129662" y="90763"/>
                  </a:cubicBezTo>
                  <a:cubicBezTo>
                    <a:pt x="129975" y="90763"/>
                    <a:pt x="134641" y="93024"/>
                    <a:pt x="136469" y="94058"/>
                  </a:cubicBezTo>
                  <a:cubicBezTo>
                    <a:pt x="137635" y="94732"/>
                    <a:pt x="138669" y="95369"/>
                    <a:pt x="139223" y="95790"/>
                  </a:cubicBezTo>
                  <a:lnTo>
                    <a:pt x="139619" y="96091"/>
                  </a:lnTo>
                  <a:lnTo>
                    <a:pt x="139259" y="96259"/>
                  </a:lnTo>
                  <a:cubicBezTo>
                    <a:pt x="138573" y="96596"/>
                    <a:pt x="137936" y="97257"/>
                    <a:pt x="137551" y="98051"/>
                  </a:cubicBezTo>
                  <a:cubicBezTo>
                    <a:pt x="136601" y="99975"/>
                    <a:pt x="137395" y="102224"/>
                    <a:pt x="139391" y="103294"/>
                  </a:cubicBezTo>
                  <a:cubicBezTo>
                    <a:pt x="139824" y="103523"/>
                    <a:pt x="140089" y="103571"/>
                    <a:pt x="141051" y="103571"/>
                  </a:cubicBezTo>
                  <a:cubicBezTo>
                    <a:pt x="142049" y="103571"/>
                    <a:pt x="142265" y="103535"/>
                    <a:pt x="142794" y="103246"/>
                  </a:cubicBezTo>
                  <a:cubicBezTo>
                    <a:pt x="143492" y="102885"/>
                    <a:pt x="144358" y="102007"/>
                    <a:pt x="144610" y="101394"/>
                  </a:cubicBezTo>
                  <a:cubicBezTo>
                    <a:pt x="144755" y="101045"/>
                    <a:pt x="144839" y="100985"/>
                    <a:pt x="145188" y="100985"/>
                  </a:cubicBezTo>
                  <a:cubicBezTo>
                    <a:pt x="145765" y="100985"/>
                    <a:pt x="146991" y="100324"/>
                    <a:pt x="147484" y="99759"/>
                  </a:cubicBezTo>
                  <a:cubicBezTo>
                    <a:pt x="148230" y="98881"/>
                    <a:pt x="148447" y="98291"/>
                    <a:pt x="148447" y="97137"/>
                  </a:cubicBezTo>
                  <a:cubicBezTo>
                    <a:pt x="148447" y="96331"/>
                    <a:pt x="148386" y="95994"/>
                    <a:pt x="148170" y="95525"/>
                  </a:cubicBezTo>
                  <a:lnTo>
                    <a:pt x="147905" y="94936"/>
                  </a:lnTo>
                  <a:lnTo>
                    <a:pt x="148170" y="94395"/>
                  </a:lnTo>
                  <a:cubicBezTo>
                    <a:pt x="148555" y="93577"/>
                    <a:pt x="148603" y="92230"/>
                    <a:pt x="148266" y="91340"/>
                  </a:cubicBezTo>
                  <a:cubicBezTo>
                    <a:pt x="147953" y="90487"/>
                    <a:pt x="147088" y="89549"/>
                    <a:pt x="146282" y="89176"/>
                  </a:cubicBezTo>
                  <a:cubicBezTo>
                    <a:pt x="145801" y="88947"/>
                    <a:pt x="145476" y="88899"/>
                    <a:pt x="144598" y="88899"/>
                  </a:cubicBezTo>
                  <a:cubicBezTo>
                    <a:pt x="143648" y="88899"/>
                    <a:pt x="143432" y="88947"/>
                    <a:pt x="142891" y="89236"/>
                  </a:cubicBezTo>
                  <a:cubicBezTo>
                    <a:pt x="141484" y="89969"/>
                    <a:pt x="140750" y="91160"/>
                    <a:pt x="140750" y="92711"/>
                  </a:cubicBezTo>
                  <a:cubicBezTo>
                    <a:pt x="140750" y="93385"/>
                    <a:pt x="140702" y="93649"/>
                    <a:pt x="140594" y="93649"/>
                  </a:cubicBezTo>
                  <a:cubicBezTo>
                    <a:pt x="139740" y="93649"/>
                    <a:pt x="131502" y="89633"/>
                    <a:pt x="130335" y="88635"/>
                  </a:cubicBezTo>
                  <a:cubicBezTo>
                    <a:pt x="130155" y="88490"/>
                    <a:pt x="130155" y="88394"/>
                    <a:pt x="130360" y="87540"/>
                  </a:cubicBezTo>
                  <a:cubicBezTo>
                    <a:pt x="131382" y="83307"/>
                    <a:pt x="131887" y="77547"/>
                    <a:pt x="131670" y="72676"/>
                  </a:cubicBezTo>
                  <a:cubicBezTo>
                    <a:pt x="131598" y="71281"/>
                    <a:pt x="131526" y="69994"/>
                    <a:pt x="131478" y="69802"/>
                  </a:cubicBezTo>
                  <a:cubicBezTo>
                    <a:pt x="131418" y="69501"/>
                    <a:pt x="131454" y="69453"/>
                    <a:pt x="132091" y="69165"/>
                  </a:cubicBezTo>
                  <a:cubicBezTo>
                    <a:pt x="134352" y="68166"/>
                    <a:pt x="141327" y="66711"/>
                    <a:pt x="145644" y="66338"/>
                  </a:cubicBezTo>
                  <a:cubicBezTo>
                    <a:pt x="146919" y="66218"/>
                    <a:pt x="147557" y="66218"/>
                    <a:pt x="148447" y="66326"/>
                  </a:cubicBezTo>
                  <a:cubicBezTo>
                    <a:pt x="149517" y="66459"/>
                    <a:pt x="150431" y="66771"/>
                    <a:pt x="150611" y="67072"/>
                  </a:cubicBezTo>
                  <a:cubicBezTo>
                    <a:pt x="150647" y="67132"/>
                    <a:pt x="151020" y="67192"/>
                    <a:pt x="151441" y="67192"/>
                  </a:cubicBezTo>
                  <a:cubicBezTo>
                    <a:pt x="152078" y="67192"/>
                    <a:pt x="152283" y="67132"/>
                    <a:pt x="152728" y="66843"/>
                  </a:cubicBezTo>
                  <a:cubicBezTo>
                    <a:pt x="153353" y="66423"/>
                    <a:pt x="153774" y="65893"/>
                    <a:pt x="153870" y="65388"/>
                  </a:cubicBezTo>
                  <a:cubicBezTo>
                    <a:pt x="153966" y="64907"/>
                    <a:pt x="153798" y="64727"/>
                    <a:pt x="152980" y="64426"/>
                  </a:cubicBezTo>
                  <a:cubicBezTo>
                    <a:pt x="152343" y="64186"/>
                    <a:pt x="151994" y="63921"/>
                    <a:pt x="151994" y="63669"/>
                  </a:cubicBezTo>
                  <a:cubicBezTo>
                    <a:pt x="151994" y="63609"/>
                    <a:pt x="152295" y="63248"/>
                    <a:pt x="152668" y="62863"/>
                  </a:cubicBezTo>
                  <a:cubicBezTo>
                    <a:pt x="153233" y="62262"/>
                    <a:pt x="153329" y="62105"/>
                    <a:pt x="153269" y="61841"/>
                  </a:cubicBezTo>
                  <a:cubicBezTo>
                    <a:pt x="153161" y="61420"/>
                    <a:pt x="152343" y="60855"/>
                    <a:pt x="151573" y="60686"/>
                  </a:cubicBezTo>
                  <a:cubicBezTo>
                    <a:pt x="150695" y="60494"/>
                    <a:pt x="149805" y="60794"/>
                    <a:pt x="149397" y="61444"/>
                  </a:cubicBezTo>
                  <a:cubicBezTo>
                    <a:pt x="148699" y="62538"/>
                    <a:pt x="146715" y="63440"/>
                    <a:pt x="142951" y="64354"/>
                  </a:cubicBezTo>
                  <a:cubicBezTo>
                    <a:pt x="138910" y="65340"/>
                    <a:pt x="133198" y="66206"/>
                    <a:pt x="131562" y="66086"/>
                  </a:cubicBezTo>
                  <a:lnTo>
                    <a:pt x="131033" y="66050"/>
                  </a:lnTo>
                  <a:lnTo>
                    <a:pt x="130648" y="64126"/>
                  </a:lnTo>
                  <a:cubicBezTo>
                    <a:pt x="129963" y="60734"/>
                    <a:pt x="128989" y="57427"/>
                    <a:pt x="127750" y="54336"/>
                  </a:cubicBezTo>
                  <a:cubicBezTo>
                    <a:pt x="127004" y="52484"/>
                    <a:pt x="126920" y="52761"/>
                    <a:pt x="128532" y="51787"/>
                  </a:cubicBezTo>
                  <a:cubicBezTo>
                    <a:pt x="131358" y="50091"/>
                    <a:pt x="137286" y="47518"/>
                    <a:pt x="140618" y="46544"/>
                  </a:cubicBezTo>
                  <a:cubicBezTo>
                    <a:pt x="142470" y="46014"/>
                    <a:pt x="144274" y="45870"/>
                    <a:pt x="145019" y="46207"/>
                  </a:cubicBezTo>
                  <a:cubicBezTo>
                    <a:pt x="146065" y="46676"/>
                    <a:pt x="147316" y="46002"/>
                    <a:pt x="147917" y="44632"/>
                  </a:cubicBezTo>
                  <a:cubicBezTo>
                    <a:pt x="148170" y="44066"/>
                    <a:pt x="148122" y="43561"/>
                    <a:pt x="147797" y="43393"/>
                  </a:cubicBezTo>
                  <a:cubicBezTo>
                    <a:pt x="147689" y="43333"/>
                    <a:pt x="147304" y="43249"/>
                    <a:pt x="146931" y="43212"/>
                  </a:cubicBezTo>
                  <a:cubicBezTo>
                    <a:pt x="145789" y="43068"/>
                    <a:pt x="145620" y="42659"/>
                    <a:pt x="146342" y="41757"/>
                  </a:cubicBezTo>
                  <a:cubicBezTo>
                    <a:pt x="146534" y="41517"/>
                    <a:pt x="146727" y="41216"/>
                    <a:pt x="146763" y="41096"/>
                  </a:cubicBezTo>
                  <a:cubicBezTo>
                    <a:pt x="146955" y="40483"/>
                    <a:pt x="146029" y="39905"/>
                    <a:pt x="144851" y="39893"/>
                  </a:cubicBezTo>
                  <a:cubicBezTo>
                    <a:pt x="143841" y="39893"/>
                    <a:pt x="143179" y="40290"/>
                    <a:pt x="142806" y="41132"/>
                  </a:cubicBezTo>
                  <a:cubicBezTo>
                    <a:pt x="142506" y="41829"/>
                    <a:pt x="141532" y="42792"/>
                    <a:pt x="140389" y="43561"/>
                  </a:cubicBezTo>
                  <a:cubicBezTo>
                    <a:pt x="138237" y="44980"/>
                    <a:pt x="132019" y="47782"/>
                    <a:pt x="128495" y="48901"/>
                  </a:cubicBezTo>
                  <a:cubicBezTo>
                    <a:pt x="127149" y="49334"/>
                    <a:pt x="125778" y="49646"/>
                    <a:pt x="125633" y="49562"/>
                  </a:cubicBezTo>
                  <a:cubicBezTo>
                    <a:pt x="125573" y="49526"/>
                    <a:pt x="125369" y="49177"/>
                    <a:pt x="125164" y="48768"/>
                  </a:cubicBezTo>
                  <a:cubicBezTo>
                    <a:pt x="124539" y="47530"/>
                    <a:pt x="123264" y="45437"/>
                    <a:pt x="122001" y="43573"/>
                  </a:cubicBezTo>
                  <a:cubicBezTo>
                    <a:pt x="121328" y="42599"/>
                    <a:pt x="120739" y="41709"/>
                    <a:pt x="120667" y="41613"/>
                  </a:cubicBezTo>
                  <a:cubicBezTo>
                    <a:pt x="120570" y="41481"/>
                    <a:pt x="120679" y="41312"/>
                    <a:pt x="121148" y="40891"/>
                  </a:cubicBezTo>
                  <a:cubicBezTo>
                    <a:pt x="123084" y="39160"/>
                    <a:pt x="126848" y="36334"/>
                    <a:pt x="128868" y="35107"/>
                  </a:cubicBezTo>
                  <a:lnTo>
                    <a:pt x="129927" y="34470"/>
                  </a:lnTo>
                  <a:lnTo>
                    <a:pt x="130011" y="35167"/>
                  </a:lnTo>
                  <a:cubicBezTo>
                    <a:pt x="130191" y="36538"/>
                    <a:pt x="131117" y="37801"/>
                    <a:pt x="132368" y="38366"/>
                  </a:cubicBezTo>
                  <a:cubicBezTo>
                    <a:pt x="133222" y="38751"/>
                    <a:pt x="134641" y="38727"/>
                    <a:pt x="135519" y="38318"/>
                  </a:cubicBezTo>
                  <a:cubicBezTo>
                    <a:pt x="136878" y="37680"/>
                    <a:pt x="137683" y="36502"/>
                    <a:pt x="137780" y="35035"/>
                  </a:cubicBezTo>
                  <a:cubicBezTo>
                    <a:pt x="137840" y="33976"/>
                    <a:pt x="137683" y="33363"/>
                    <a:pt x="137142" y="32545"/>
                  </a:cubicBezTo>
                  <a:cubicBezTo>
                    <a:pt x="136745" y="31968"/>
                    <a:pt x="136721" y="31896"/>
                    <a:pt x="136854" y="31499"/>
                  </a:cubicBezTo>
                  <a:cubicBezTo>
                    <a:pt x="137058" y="30862"/>
                    <a:pt x="136938" y="29359"/>
                    <a:pt x="136613" y="28733"/>
                  </a:cubicBezTo>
                  <a:cubicBezTo>
                    <a:pt x="135952" y="27446"/>
                    <a:pt x="134809" y="26689"/>
                    <a:pt x="133390" y="26581"/>
                  </a:cubicBezTo>
                  <a:cubicBezTo>
                    <a:pt x="132596" y="26520"/>
                    <a:pt x="132560" y="26496"/>
                    <a:pt x="132055" y="25931"/>
                  </a:cubicBezTo>
                  <a:cubicBezTo>
                    <a:pt x="131767" y="25606"/>
                    <a:pt x="131249" y="25210"/>
                    <a:pt x="130853" y="25017"/>
                  </a:cubicBezTo>
                  <a:cubicBezTo>
                    <a:pt x="130263" y="24729"/>
                    <a:pt x="130023" y="24680"/>
                    <a:pt x="129145" y="24680"/>
                  </a:cubicBezTo>
                  <a:cubicBezTo>
                    <a:pt x="128267" y="24680"/>
                    <a:pt x="128026" y="24729"/>
                    <a:pt x="127437" y="25017"/>
                  </a:cubicBezTo>
                  <a:cubicBezTo>
                    <a:pt x="125778" y="25835"/>
                    <a:pt x="124900" y="27687"/>
                    <a:pt x="125345" y="29407"/>
                  </a:cubicBezTo>
                  <a:cubicBezTo>
                    <a:pt x="125681" y="30717"/>
                    <a:pt x="126583" y="31764"/>
                    <a:pt x="127726" y="32173"/>
                  </a:cubicBezTo>
                  <a:cubicBezTo>
                    <a:pt x="128051" y="32281"/>
                    <a:pt x="128303" y="32413"/>
                    <a:pt x="128303" y="32449"/>
                  </a:cubicBezTo>
                  <a:cubicBezTo>
                    <a:pt x="128303" y="32569"/>
                    <a:pt x="126656" y="34109"/>
                    <a:pt x="125441" y="35119"/>
                  </a:cubicBezTo>
                  <a:cubicBezTo>
                    <a:pt x="123240" y="36947"/>
                    <a:pt x="119392" y="39725"/>
                    <a:pt x="119175" y="39629"/>
                  </a:cubicBezTo>
                  <a:cubicBezTo>
                    <a:pt x="119127" y="39605"/>
                    <a:pt x="118514" y="38943"/>
                    <a:pt x="117816" y="38150"/>
                  </a:cubicBezTo>
                  <a:cubicBezTo>
                    <a:pt x="114449" y="34325"/>
                    <a:pt x="110180" y="30609"/>
                    <a:pt x="106199" y="28048"/>
                  </a:cubicBezTo>
                  <a:cubicBezTo>
                    <a:pt x="105273" y="27446"/>
                    <a:pt x="105105" y="27302"/>
                    <a:pt x="105165" y="27086"/>
                  </a:cubicBezTo>
                  <a:cubicBezTo>
                    <a:pt x="106067" y="24031"/>
                    <a:pt x="110276" y="16563"/>
                    <a:pt x="112910" y="13352"/>
                  </a:cubicBezTo>
                  <a:cubicBezTo>
                    <a:pt x="113704" y="12390"/>
                    <a:pt x="114846" y="11416"/>
                    <a:pt x="115315" y="11320"/>
                  </a:cubicBezTo>
                  <a:cubicBezTo>
                    <a:pt x="115952" y="11187"/>
                    <a:pt x="116361" y="10923"/>
                    <a:pt x="116698" y="10430"/>
                  </a:cubicBezTo>
                  <a:cubicBezTo>
                    <a:pt x="117023" y="9973"/>
                    <a:pt x="117059" y="9804"/>
                    <a:pt x="117059" y="9059"/>
                  </a:cubicBezTo>
                  <a:cubicBezTo>
                    <a:pt x="117047" y="8085"/>
                    <a:pt x="116794" y="7471"/>
                    <a:pt x="116349" y="7351"/>
                  </a:cubicBezTo>
                  <a:cubicBezTo>
                    <a:pt x="116157" y="7303"/>
                    <a:pt x="115856" y="7399"/>
                    <a:pt x="115411" y="7652"/>
                  </a:cubicBezTo>
                  <a:cubicBezTo>
                    <a:pt x="114293" y="8289"/>
                    <a:pt x="113992" y="8109"/>
                    <a:pt x="113992" y="6858"/>
                  </a:cubicBezTo>
                  <a:cubicBezTo>
                    <a:pt x="113992" y="5944"/>
                    <a:pt x="113812" y="5679"/>
                    <a:pt x="113186" y="5691"/>
                  </a:cubicBezTo>
                  <a:cubicBezTo>
                    <a:pt x="112657" y="5703"/>
                    <a:pt x="111803" y="6100"/>
                    <a:pt x="111310" y="6557"/>
                  </a:cubicBezTo>
                  <a:cubicBezTo>
                    <a:pt x="110865" y="6978"/>
                    <a:pt x="110589" y="7892"/>
                    <a:pt x="110769" y="8397"/>
                  </a:cubicBezTo>
                  <a:cubicBezTo>
                    <a:pt x="110962" y="8962"/>
                    <a:pt x="110817" y="10357"/>
                    <a:pt x="110433" y="11512"/>
                  </a:cubicBezTo>
                  <a:cubicBezTo>
                    <a:pt x="109362" y="14735"/>
                    <a:pt x="104961" y="22323"/>
                    <a:pt x="102483" y="25210"/>
                  </a:cubicBezTo>
                  <a:lnTo>
                    <a:pt x="102135" y="25606"/>
                  </a:lnTo>
                  <a:lnTo>
                    <a:pt x="100583" y="24825"/>
                  </a:lnTo>
                  <a:cubicBezTo>
                    <a:pt x="97529" y="23297"/>
                    <a:pt x="94282" y="22023"/>
                    <a:pt x="91275" y="21169"/>
                  </a:cubicBezTo>
                  <a:lnTo>
                    <a:pt x="89676" y="20724"/>
                  </a:lnTo>
                  <a:lnTo>
                    <a:pt x="89748" y="19690"/>
                  </a:lnTo>
                  <a:cubicBezTo>
                    <a:pt x="89940" y="17200"/>
                    <a:pt x="90806" y="12306"/>
                    <a:pt x="91444" y="10129"/>
                  </a:cubicBezTo>
                  <a:cubicBezTo>
                    <a:pt x="91612" y="9540"/>
                    <a:pt x="91780" y="9035"/>
                    <a:pt x="91792" y="9011"/>
                  </a:cubicBezTo>
                  <a:cubicBezTo>
                    <a:pt x="91816" y="8999"/>
                    <a:pt x="92009" y="9155"/>
                    <a:pt x="92237" y="9359"/>
                  </a:cubicBezTo>
                  <a:cubicBezTo>
                    <a:pt x="92935" y="10021"/>
                    <a:pt x="93837" y="10357"/>
                    <a:pt x="94871" y="10357"/>
                  </a:cubicBezTo>
                  <a:cubicBezTo>
                    <a:pt x="96434" y="10357"/>
                    <a:pt x="97685" y="9576"/>
                    <a:pt x="98371" y="8193"/>
                  </a:cubicBezTo>
                  <a:cubicBezTo>
                    <a:pt x="99116" y="6678"/>
                    <a:pt x="98828" y="4862"/>
                    <a:pt x="97637" y="3719"/>
                  </a:cubicBezTo>
                  <a:cubicBezTo>
                    <a:pt x="97060" y="3154"/>
                    <a:pt x="96314" y="2757"/>
                    <a:pt x="95581" y="2637"/>
                  </a:cubicBezTo>
                  <a:cubicBezTo>
                    <a:pt x="95136" y="2565"/>
                    <a:pt x="95015" y="2480"/>
                    <a:pt x="94787" y="2072"/>
                  </a:cubicBezTo>
                  <a:cubicBezTo>
                    <a:pt x="94390" y="1350"/>
                    <a:pt x="93668" y="677"/>
                    <a:pt x="92959" y="352"/>
                  </a:cubicBezTo>
                  <a:cubicBezTo>
                    <a:pt x="92177" y="-9"/>
                    <a:pt x="90951" y="-105"/>
                    <a:pt x="90241" y="123"/>
                  </a:cubicBezTo>
                  <a:close/>
                </a:path>
              </a:pathLst>
            </a:custGeom>
            <a:solidFill>
              <a:srgbClr val="0070C0"/>
            </a:solidFill>
            <a:ln w="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Content Placeholder 5">
              <a:extLst>
                <a:ext uri="{FF2B5EF4-FFF2-40B4-BE49-F238E27FC236}">
                  <a16:creationId xmlns:a16="http://schemas.microsoft.com/office/drawing/2014/main" id="{94C6EB01-5D81-4256-9C4A-E638DFCD17E3}"/>
                </a:ext>
              </a:extLst>
            </p:cNvPr>
            <p:cNvSpPr/>
            <p:nvPr/>
          </p:nvSpPr>
          <p:spPr>
            <a:xfrm flipV="1">
              <a:off x="904913" y="2965083"/>
              <a:ext cx="153894" cy="153168"/>
            </a:xfrm>
            <a:custGeom>
              <a:avLst/>
              <a:gdLst>
                <a:gd name="connsiteX0" fmla="*/ 90241 w 153894"/>
                <a:gd name="connsiteY0" fmla="*/ 123 h 153168"/>
                <a:gd name="connsiteX1" fmla="*/ 88690 w 153894"/>
                <a:gd name="connsiteY1" fmla="*/ 1001 h 153168"/>
                <a:gd name="connsiteX2" fmla="*/ 87186 w 153894"/>
                <a:gd name="connsiteY2" fmla="*/ 1350 h 153168"/>
                <a:gd name="connsiteX3" fmla="*/ 84372 w 153894"/>
                <a:gd name="connsiteY3" fmla="*/ 2408 h 153168"/>
                <a:gd name="connsiteX4" fmla="*/ 83266 w 153894"/>
                <a:gd name="connsiteY4" fmla="*/ 5198 h 153168"/>
                <a:gd name="connsiteX5" fmla="*/ 84384 w 153894"/>
                <a:gd name="connsiteY5" fmla="*/ 7940 h 153168"/>
                <a:gd name="connsiteX6" fmla="*/ 88473 w 153894"/>
                <a:gd name="connsiteY6" fmla="*/ 8830 h 153168"/>
                <a:gd name="connsiteX7" fmla="*/ 89219 w 153894"/>
                <a:gd name="connsiteY7" fmla="*/ 8530 h 153168"/>
                <a:gd name="connsiteX8" fmla="*/ 89219 w 153894"/>
                <a:gd name="connsiteY8" fmla="*/ 9275 h 153168"/>
                <a:gd name="connsiteX9" fmla="*/ 88545 w 153894"/>
                <a:gd name="connsiteY9" fmla="*/ 15120 h 153168"/>
                <a:gd name="connsiteX10" fmla="*/ 87487 w 153894"/>
                <a:gd name="connsiteY10" fmla="*/ 20135 h 153168"/>
                <a:gd name="connsiteX11" fmla="*/ 85839 w 153894"/>
                <a:gd name="connsiteY11" fmla="*/ 19882 h 153168"/>
                <a:gd name="connsiteX12" fmla="*/ 77313 w 153894"/>
                <a:gd name="connsiteY12" fmla="*/ 18932 h 153168"/>
                <a:gd name="connsiteX13" fmla="*/ 76652 w 153894"/>
                <a:gd name="connsiteY13" fmla="*/ 18908 h 153168"/>
                <a:gd name="connsiteX14" fmla="*/ 76543 w 153894"/>
                <a:gd name="connsiteY14" fmla="*/ 17104 h 153168"/>
                <a:gd name="connsiteX15" fmla="*/ 76892 w 153894"/>
                <a:gd name="connsiteY15" fmla="*/ 7868 h 153168"/>
                <a:gd name="connsiteX16" fmla="*/ 78215 w 153894"/>
                <a:gd name="connsiteY16" fmla="*/ 4176 h 153168"/>
                <a:gd name="connsiteX17" fmla="*/ 77818 w 153894"/>
                <a:gd name="connsiteY17" fmla="*/ 773 h 153168"/>
                <a:gd name="connsiteX18" fmla="*/ 77061 w 153894"/>
                <a:gd name="connsiteY18" fmla="*/ 472 h 153168"/>
                <a:gd name="connsiteX19" fmla="*/ 76267 w 153894"/>
                <a:gd name="connsiteY19" fmla="*/ 1194 h 153168"/>
                <a:gd name="connsiteX20" fmla="*/ 75197 w 153894"/>
                <a:gd name="connsiteY20" fmla="*/ 1879 h 153168"/>
                <a:gd name="connsiteX21" fmla="*/ 74595 w 153894"/>
                <a:gd name="connsiteY21" fmla="*/ 1085 h 153168"/>
                <a:gd name="connsiteX22" fmla="*/ 73838 w 153894"/>
                <a:gd name="connsiteY22" fmla="*/ 448 h 153168"/>
                <a:gd name="connsiteX23" fmla="*/ 72419 w 153894"/>
                <a:gd name="connsiteY23" fmla="*/ 1687 h 153168"/>
                <a:gd name="connsiteX24" fmla="*/ 72178 w 153894"/>
                <a:gd name="connsiteY24" fmla="*/ 2998 h 153168"/>
                <a:gd name="connsiteX25" fmla="*/ 72719 w 153894"/>
                <a:gd name="connsiteY25" fmla="*/ 4224 h 153168"/>
                <a:gd name="connsiteX26" fmla="*/ 74186 w 153894"/>
                <a:gd name="connsiteY26" fmla="*/ 8926 h 153168"/>
                <a:gd name="connsiteX27" fmla="*/ 74379 w 153894"/>
                <a:gd name="connsiteY27" fmla="*/ 17777 h 153168"/>
                <a:gd name="connsiteX28" fmla="*/ 74283 w 153894"/>
                <a:gd name="connsiteY28" fmla="*/ 18932 h 153168"/>
                <a:gd name="connsiteX29" fmla="*/ 72455 w 153894"/>
                <a:gd name="connsiteY29" fmla="*/ 19016 h 153168"/>
                <a:gd name="connsiteX30" fmla="*/ 50892 w 153894"/>
                <a:gd name="connsiteY30" fmla="*/ 24560 h 153168"/>
                <a:gd name="connsiteX31" fmla="*/ 48824 w 153894"/>
                <a:gd name="connsiteY31" fmla="*/ 25558 h 153168"/>
                <a:gd name="connsiteX32" fmla="*/ 48307 w 153894"/>
                <a:gd name="connsiteY32" fmla="*/ 25005 h 153168"/>
                <a:gd name="connsiteX33" fmla="*/ 42763 w 153894"/>
                <a:gd name="connsiteY33" fmla="*/ 16382 h 153168"/>
                <a:gd name="connsiteX34" fmla="*/ 40165 w 153894"/>
                <a:gd name="connsiteY34" fmla="*/ 8409 h 153168"/>
                <a:gd name="connsiteX35" fmla="*/ 38349 w 153894"/>
                <a:gd name="connsiteY35" fmla="*/ 5800 h 153168"/>
                <a:gd name="connsiteX36" fmla="*/ 37387 w 153894"/>
                <a:gd name="connsiteY36" fmla="*/ 5739 h 153168"/>
                <a:gd name="connsiteX37" fmla="*/ 36906 w 153894"/>
                <a:gd name="connsiteY37" fmla="*/ 7074 h 153168"/>
                <a:gd name="connsiteX38" fmla="*/ 35523 w 153894"/>
                <a:gd name="connsiteY38" fmla="*/ 7664 h 153168"/>
                <a:gd name="connsiteX39" fmla="*/ 34284 w 153894"/>
                <a:gd name="connsiteY39" fmla="*/ 7579 h 153168"/>
                <a:gd name="connsiteX40" fmla="*/ 33911 w 153894"/>
                <a:gd name="connsiteY40" fmla="*/ 9600 h 153168"/>
                <a:gd name="connsiteX41" fmla="*/ 35403 w 153894"/>
                <a:gd name="connsiteY41" fmla="*/ 11259 h 153168"/>
                <a:gd name="connsiteX42" fmla="*/ 39852 w 153894"/>
                <a:gd name="connsiteY42" fmla="*/ 15901 h 153168"/>
                <a:gd name="connsiteX43" fmla="*/ 44290 w 153894"/>
                <a:gd name="connsiteY43" fmla="*/ 23586 h 153168"/>
                <a:gd name="connsiteX44" fmla="*/ 45781 w 153894"/>
                <a:gd name="connsiteY44" fmla="*/ 27326 h 153168"/>
                <a:gd name="connsiteX45" fmla="*/ 44603 w 153894"/>
                <a:gd name="connsiteY45" fmla="*/ 28108 h 153168"/>
                <a:gd name="connsiteX46" fmla="*/ 37519 w 153894"/>
                <a:gd name="connsiteY46" fmla="*/ 33628 h 153168"/>
                <a:gd name="connsiteX47" fmla="*/ 36269 w 153894"/>
                <a:gd name="connsiteY47" fmla="*/ 34770 h 153168"/>
                <a:gd name="connsiteX48" fmla="*/ 35463 w 153894"/>
                <a:gd name="connsiteY48" fmla="*/ 33916 h 153168"/>
                <a:gd name="connsiteX49" fmla="*/ 32697 w 153894"/>
                <a:gd name="connsiteY49" fmla="*/ 30549 h 153168"/>
                <a:gd name="connsiteX50" fmla="*/ 33034 w 153894"/>
                <a:gd name="connsiteY50" fmla="*/ 30393 h 153168"/>
                <a:gd name="connsiteX51" fmla="*/ 35102 w 153894"/>
                <a:gd name="connsiteY51" fmla="*/ 29310 h 153168"/>
                <a:gd name="connsiteX52" fmla="*/ 35114 w 153894"/>
                <a:gd name="connsiteY52" fmla="*/ 23790 h 153168"/>
                <a:gd name="connsiteX53" fmla="*/ 29654 w 153894"/>
                <a:gd name="connsiteY53" fmla="*/ 23682 h 153168"/>
                <a:gd name="connsiteX54" fmla="*/ 28175 w 153894"/>
                <a:gd name="connsiteY54" fmla="*/ 24079 h 153168"/>
                <a:gd name="connsiteX55" fmla="*/ 26467 w 153894"/>
                <a:gd name="connsiteY55" fmla="*/ 24416 h 153168"/>
                <a:gd name="connsiteX56" fmla="*/ 24627 w 153894"/>
                <a:gd name="connsiteY56" fmla="*/ 26256 h 153168"/>
                <a:gd name="connsiteX57" fmla="*/ 24339 w 153894"/>
                <a:gd name="connsiteY57" fmla="*/ 27915 h 153168"/>
                <a:gd name="connsiteX58" fmla="*/ 23930 w 153894"/>
                <a:gd name="connsiteY58" fmla="*/ 29419 h 153168"/>
                <a:gd name="connsiteX59" fmla="*/ 24567 w 153894"/>
                <a:gd name="connsiteY59" fmla="*/ 35299 h 153168"/>
                <a:gd name="connsiteX60" fmla="*/ 27141 w 153894"/>
                <a:gd name="connsiteY60" fmla="*/ 35997 h 153168"/>
                <a:gd name="connsiteX61" fmla="*/ 30568 w 153894"/>
                <a:gd name="connsiteY61" fmla="*/ 33050 h 153168"/>
                <a:gd name="connsiteX62" fmla="*/ 30797 w 153894"/>
                <a:gd name="connsiteY62" fmla="*/ 32437 h 153168"/>
                <a:gd name="connsiteX63" fmla="*/ 34128 w 153894"/>
                <a:gd name="connsiteY63" fmla="*/ 35179 h 153168"/>
                <a:gd name="connsiteX64" fmla="*/ 35030 w 153894"/>
                <a:gd name="connsiteY64" fmla="*/ 36009 h 153168"/>
                <a:gd name="connsiteX65" fmla="*/ 33803 w 153894"/>
                <a:gd name="connsiteY65" fmla="*/ 37356 h 153168"/>
                <a:gd name="connsiteX66" fmla="*/ 27345 w 153894"/>
                <a:gd name="connsiteY66" fmla="*/ 45990 h 153168"/>
                <a:gd name="connsiteX67" fmla="*/ 26299 w 153894"/>
                <a:gd name="connsiteY67" fmla="*/ 47710 h 153168"/>
                <a:gd name="connsiteX68" fmla="*/ 24904 w 153894"/>
                <a:gd name="connsiteY68" fmla="*/ 46977 h 153168"/>
                <a:gd name="connsiteX69" fmla="*/ 14730 w 153894"/>
                <a:gd name="connsiteY69" fmla="*/ 40242 h 153168"/>
                <a:gd name="connsiteX70" fmla="*/ 13696 w 153894"/>
                <a:gd name="connsiteY70" fmla="*/ 38474 h 153168"/>
                <a:gd name="connsiteX71" fmla="*/ 12529 w 153894"/>
                <a:gd name="connsiteY71" fmla="*/ 37260 h 153168"/>
                <a:gd name="connsiteX72" fmla="*/ 10329 w 153894"/>
                <a:gd name="connsiteY72" fmla="*/ 37344 h 153168"/>
                <a:gd name="connsiteX73" fmla="*/ 10136 w 153894"/>
                <a:gd name="connsiteY73" fmla="*/ 38811 h 153168"/>
                <a:gd name="connsiteX74" fmla="*/ 10305 w 153894"/>
                <a:gd name="connsiteY74" fmla="*/ 40086 h 153168"/>
                <a:gd name="connsiteX75" fmla="*/ 9318 w 153894"/>
                <a:gd name="connsiteY75" fmla="*/ 40206 h 153168"/>
                <a:gd name="connsiteX76" fmla="*/ 8164 w 153894"/>
                <a:gd name="connsiteY76" fmla="*/ 41060 h 153168"/>
                <a:gd name="connsiteX77" fmla="*/ 9090 w 153894"/>
                <a:gd name="connsiteY77" fmla="*/ 42924 h 153168"/>
                <a:gd name="connsiteX78" fmla="*/ 10918 w 153894"/>
                <a:gd name="connsiteY78" fmla="*/ 43405 h 153168"/>
                <a:gd name="connsiteX79" fmla="*/ 13107 w 153894"/>
                <a:gd name="connsiteY79" fmla="*/ 43513 h 153168"/>
                <a:gd name="connsiteX80" fmla="*/ 21176 w 153894"/>
                <a:gd name="connsiteY80" fmla="*/ 47313 h 153168"/>
                <a:gd name="connsiteX81" fmla="*/ 25121 w 153894"/>
                <a:gd name="connsiteY81" fmla="*/ 49851 h 153168"/>
                <a:gd name="connsiteX82" fmla="*/ 24471 w 153894"/>
                <a:gd name="connsiteY82" fmla="*/ 51330 h 153168"/>
                <a:gd name="connsiteX83" fmla="*/ 23220 w 153894"/>
                <a:gd name="connsiteY83" fmla="*/ 54204 h 153168"/>
                <a:gd name="connsiteX84" fmla="*/ 21392 w 153894"/>
                <a:gd name="connsiteY84" fmla="*/ 59580 h 153168"/>
                <a:gd name="connsiteX85" fmla="*/ 21212 w 153894"/>
                <a:gd name="connsiteY85" fmla="*/ 59808 h 153168"/>
                <a:gd name="connsiteX86" fmla="*/ 15740 w 153894"/>
                <a:gd name="connsiteY86" fmla="*/ 57980 h 153168"/>
                <a:gd name="connsiteX87" fmla="*/ 16161 w 153894"/>
                <a:gd name="connsiteY87" fmla="*/ 57559 h 153168"/>
                <a:gd name="connsiteX88" fmla="*/ 16967 w 153894"/>
                <a:gd name="connsiteY88" fmla="*/ 56393 h 153168"/>
                <a:gd name="connsiteX89" fmla="*/ 16161 w 153894"/>
                <a:gd name="connsiteY89" fmla="*/ 51871 h 153168"/>
                <a:gd name="connsiteX90" fmla="*/ 10918 w 153894"/>
                <a:gd name="connsiteY90" fmla="*/ 51775 h 153168"/>
                <a:gd name="connsiteX91" fmla="*/ 9607 w 153894"/>
                <a:gd name="connsiteY91" fmla="*/ 53964 h 153168"/>
                <a:gd name="connsiteX92" fmla="*/ 9030 w 153894"/>
                <a:gd name="connsiteY92" fmla="*/ 54373 h 153168"/>
                <a:gd name="connsiteX93" fmla="*/ 6889 w 153894"/>
                <a:gd name="connsiteY93" fmla="*/ 56609 h 153168"/>
                <a:gd name="connsiteX94" fmla="*/ 7503 w 153894"/>
                <a:gd name="connsiteY94" fmla="*/ 60410 h 153168"/>
                <a:gd name="connsiteX95" fmla="*/ 7671 w 153894"/>
                <a:gd name="connsiteY95" fmla="*/ 61251 h 153168"/>
                <a:gd name="connsiteX96" fmla="*/ 7587 w 153894"/>
                <a:gd name="connsiteY96" fmla="*/ 62550 h 153168"/>
                <a:gd name="connsiteX97" fmla="*/ 14405 w 153894"/>
                <a:gd name="connsiteY97" fmla="*/ 64847 h 153168"/>
                <a:gd name="connsiteX98" fmla="*/ 15211 w 153894"/>
                <a:gd name="connsiteY98" fmla="*/ 61239 h 153168"/>
                <a:gd name="connsiteX99" fmla="*/ 15091 w 153894"/>
                <a:gd name="connsiteY99" fmla="*/ 60590 h 153168"/>
                <a:gd name="connsiteX100" fmla="*/ 20695 w 153894"/>
                <a:gd name="connsiteY100" fmla="*/ 61648 h 153168"/>
                <a:gd name="connsiteX101" fmla="*/ 20430 w 153894"/>
                <a:gd name="connsiteY101" fmla="*/ 63344 h 153168"/>
                <a:gd name="connsiteX102" fmla="*/ 19348 w 153894"/>
                <a:gd name="connsiteY102" fmla="*/ 70788 h 153168"/>
                <a:gd name="connsiteX103" fmla="*/ 19637 w 153894"/>
                <a:gd name="connsiteY103" fmla="*/ 82285 h 153168"/>
                <a:gd name="connsiteX104" fmla="*/ 19769 w 153894"/>
                <a:gd name="connsiteY104" fmla="*/ 83524 h 153168"/>
                <a:gd name="connsiteX105" fmla="*/ 15259 w 153894"/>
                <a:gd name="connsiteY105" fmla="*/ 84257 h 153168"/>
                <a:gd name="connsiteX106" fmla="*/ 7731 w 153894"/>
                <a:gd name="connsiteY106" fmla="*/ 84714 h 153168"/>
                <a:gd name="connsiteX107" fmla="*/ 3678 w 153894"/>
                <a:gd name="connsiteY107" fmla="*/ 83896 h 153168"/>
                <a:gd name="connsiteX108" fmla="*/ 1478 w 153894"/>
                <a:gd name="connsiteY108" fmla="*/ 83644 h 153168"/>
                <a:gd name="connsiteX109" fmla="*/ 34 w 153894"/>
                <a:gd name="connsiteY109" fmla="*/ 85063 h 153168"/>
                <a:gd name="connsiteX110" fmla="*/ 804 w 153894"/>
                <a:gd name="connsiteY110" fmla="*/ 86109 h 153168"/>
                <a:gd name="connsiteX111" fmla="*/ 1658 w 153894"/>
                <a:gd name="connsiteY111" fmla="*/ 86602 h 153168"/>
                <a:gd name="connsiteX112" fmla="*/ 1009 w 153894"/>
                <a:gd name="connsiteY112" fmla="*/ 87769 h 153168"/>
                <a:gd name="connsiteX113" fmla="*/ 383 w 153894"/>
                <a:gd name="connsiteY113" fmla="*/ 88454 h 153168"/>
                <a:gd name="connsiteX114" fmla="*/ 2211 w 153894"/>
                <a:gd name="connsiteY114" fmla="*/ 90054 h 153168"/>
                <a:gd name="connsiteX115" fmla="*/ 4256 w 153894"/>
                <a:gd name="connsiteY115" fmla="*/ 89368 h 153168"/>
                <a:gd name="connsiteX116" fmla="*/ 11050 w 153894"/>
                <a:gd name="connsiteY116" fmla="*/ 86927 h 153168"/>
                <a:gd name="connsiteX117" fmla="*/ 19396 w 153894"/>
                <a:gd name="connsiteY117" fmla="*/ 86061 h 153168"/>
                <a:gd name="connsiteX118" fmla="*/ 20226 w 153894"/>
                <a:gd name="connsiteY118" fmla="*/ 86037 h 153168"/>
                <a:gd name="connsiteX119" fmla="*/ 20454 w 153894"/>
                <a:gd name="connsiteY119" fmla="*/ 87107 h 153168"/>
                <a:gd name="connsiteX120" fmla="*/ 24219 w 153894"/>
                <a:gd name="connsiteY120" fmla="*/ 98436 h 153168"/>
                <a:gd name="connsiteX121" fmla="*/ 24736 w 153894"/>
                <a:gd name="connsiteY121" fmla="*/ 99723 h 153168"/>
                <a:gd name="connsiteX122" fmla="*/ 20659 w 153894"/>
                <a:gd name="connsiteY122" fmla="*/ 101959 h 153168"/>
                <a:gd name="connsiteX123" fmla="*/ 16570 w 153894"/>
                <a:gd name="connsiteY123" fmla="*/ 103751 h 153168"/>
                <a:gd name="connsiteX124" fmla="*/ 16462 w 153894"/>
                <a:gd name="connsiteY124" fmla="*/ 102873 h 153168"/>
                <a:gd name="connsiteX125" fmla="*/ 12493 w 153894"/>
                <a:gd name="connsiteY125" fmla="*/ 99013 h 153168"/>
                <a:gd name="connsiteX126" fmla="*/ 9102 w 153894"/>
                <a:gd name="connsiteY126" fmla="*/ 101202 h 153168"/>
                <a:gd name="connsiteX127" fmla="*/ 8705 w 153894"/>
                <a:gd name="connsiteY127" fmla="*/ 102909 h 153168"/>
                <a:gd name="connsiteX128" fmla="*/ 9030 w 153894"/>
                <a:gd name="connsiteY128" fmla="*/ 104509 h 153168"/>
                <a:gd name="connsiteX129" fmla="*/ 9355 w 153894"/>
                <a:gd name="connsiteY129" fmla="*/ 105194 h 153168"/>
                <a:gd name="connsiteX130" fmla="*/ 9138 w 153894"/>
                <a:gd name="connsiteY130" fmla="*/ 105711 h 153168"/>
                <a:gd name="connsiteX131" fmla="*/ 12108 w 153894"/>
                <a:gd name="connsiteY131" fmla="*/ 111159 h 153168"/>
                <a:gd name="connsiteX132" fmla="*/ 12902 w 153894"/>
                <a:gd name="connsiteY132" fmla="*/ 111749 h 153168"/>
                <a:gd name="connsiteX133" fmla="*/ 14766 w 153894"/>
                <a:gd name="connsiteY133" fmla="*/ 113420 h 153168"/>
                <a:gd name="connsiteX134" fmla="*/ 17965 w 153894"/>
                <a:gd name="connsiteY134" fmla="*/ 113372 h 153168"/>
                <a:gd name="connsiteX135" fmla="*/ 19949 w 153894"/>
                <a:gd name="connsiteY135" fmla="*/ 111255 h 153168"/>
                <a:gd name="connsiteX136" fmla="*/ 19841 w 153894"/>
                <a:gd name="connsiteY136" fmla="*/ 108105 h 153168"/>
                <a:gd name="connsiteX137" fmla="*/ 18230 w 153894"/>
                <a:gd name="connsiteY137" fmla="*/ 106397 h 153168"/>
                <a:gd name="connsiteX138" fmla="*/ 17701 w 153894"/>
                <a:gd name="connsiteY138" fmla="*/ 106108 h 153168"/>
                <a:gd name="connsiteX139" fmla="*/ 18013 w 153894"/>
                <a:gd name="connsiteY139" fmla="*/ 105856 h 153168"/>
                <a:gd name="connsiteX140" fmla="*/ 25578 w 153894"/>
                <a:gd name="connsiteY140" fmla="*/ 101466 h 153168"/>
                <a:gd name="connsiteX141" fmla="*/ 26516 w 153894"/>
                <a:gd name="connsiteY141" fmla="*/ 102933 h 153168"/>
                <a:gd name="connsiteX142" fmla="*/ 34188 w 153894"/>
                <a:gd name="connsiteY142" fmla="*/ 113420 h 153168"/>
                <a:gd name="connsiteX143" fmla="*/ 35162 w 153894"/>
                <a:gd name="connsiteY143" fmla="*/ 114490 h 153168"/>
                <a:gd name="connsiteX144" fmla="*/ 34200 w 153894"/>
                <a:gd name="connsiteY144" fmla="*/ 115392 h 153168"/>
                <a:gd name="connsiteX145" fmla="*/ 30905 w 153894"/>
                <a:gd name="connsiteY145" fmla="*/ 118182 h 153168"/>
                <a:gd name="connsiteX146" fmla="*/ 30580 w 153894"/>
                <a:gd name="connsiteY146" fmla="*/ 117858 h 153168"/>
                <a:gd name="connsiteX147" fmla="*/ 28392 w 153894"/>
                <a:gd name="connsiteY147" fmla="*/ 115044 h 153168"/>
                <a:gd name="connsiteX148" fmla="*/ 25084 w 153894"/>
                <a:gd name="connsiteY148" fmla="*/ 115020 h 153168"/>
                <a:gd name="connsiteX149" fmla="*/ 23076 w 153894"/>
                <a:gd name="connsiteY149" fmla="*/ 117184 h 153168"/>
                <a:gd name="connsiteX150" fmla="*/ 23834 w 153894"/>
                <a:gd name="connsiteY150" fmla="*/ 121213 h 153168"/>
                <a:gd name="connsiteX151" fmla="*/ 24231 w 153894"/>
                <a:gd name="connsiteY151" fmla="*/ 122656 h 153168"/>
                <a:gd name="connsiteX152" fmla="*/ 25361 w 153894"/>
                <a:gd name="connsiteY152" fmla="*/ 125518 h 153168"/>
                <a:gd name="connsiteX153" fmla="*/ 28223 w 153894"/>
                <a:gd name="connsiteY153" fmla="*/ 126649 h 153168"/>
                <a:gd name="connsiteX154" fmla="*/ 29654 w 153894"/>
                <a:gd name="connsiteY154" fmla="*/ 127046 h 153168"/>
                <a:gd name="connsiteX155" fmla="*/ 32276 w 153894"/>
                <a:gd name="connsiteY155" fmla="*/ 127984 h 153168"/>
                <a:gd name="connsiteX156" fmla="*/ 33960 w 153894"/>
                <a:gd name="connsiteY156" fmla="*/ 127695 h 153168"/>
                <a:gd name="connsiteX157" fmla="*/ 35836 w 153894"/>
                <a:gd name="connsiteY157" fmla="*/ 125819 h 153168"/>
                <a:gd name="connsiteX158" fmla="*/ 35836 w 153894"/>
                <a:gd name="connsiteY158" fmla="*/ 122488 h 153168"/>
                <a:gd name="connsiteX159" fmla="*/ 33022 w 153894"/>
                <a:gd name="connsiteY159" fmla="*/ 120299 h 153168"/>
                <a:gd name="connsiteX160" fmla="*/ 32565 w 153894"/>
                <a:gd name="connsiteY160" fmla="*/ 120215 h 153168"/>
                <a:gd name="connsiteX161" fmla="*/ 32793 w 153894"/>
                <a:gd name="connsiteY161" fmla="*/ 119842 h 153168"/>
                <a:gd name="connsiteX162" fmla="*/ 35992 w 153894"/>
                <a:gd name="connsiteY162" fmla="*/ 116150 h 153168"/>
                <a:gd name="connsiteX163" fmla="*/ 36413 w 153894"/>
                <a:gd name="connsiteY163" fmla="*/ 115741 h 153168"/>
                <a:gd name="connsiteX164" fmla="*/ 36942 w 153894"/>
                <a:gd name="connsiteY164" fmla="*/ 116210 h 153168"/>
                <a:gd name="connsiteX165" fmla="*/ 44579 w 153894"/>
                <a:gd name="connsiteY165" fmla="*/ 122211 h 153168"/>
                <a:gd name="connsiteX166" fmla="*/ 45733 w 153894"/>
                <a:gd name="connsiteY166" fmla="*/ 123330 h 153168"/>
                <a:gd name="connsiteX167" fmla="*/ 41488 w 153894"/>
                <a:gd name="connsiteY167" fmla="*/ 131868 h 153168"/>
                <a:gd name="connsiteX168" fmla="*/ 35355 w 153894"/>
                <a:gd name="connsiteY168" fmla="*/ 139108 h 153168"/>
                <a:gd name="connsiteX169" fmla="*/ 34056 w 153894"/>
                <a:gd name="connsiteY169" fmla="*/ 140142 h 153168"/>
                <a:gd name="connsiteX170" fmla="*/ 34008 w 153894"/>
                <a:gd name="connsiteY170" fmla="*/ 142379 h 153168"/>
                <a:gd name="connsiteX171" fmla="*/ 34429 w 153894"/>
                <a:gd name="connsiteY171" fmla="*/ 142908 h 153168"/>
                <a:gd name="connsiteX172" fmla="*/ 35451 w 153894"/>
                <a:gd name="connsiteY172" fmla="*/ 142727 h 153168"/>
                <a:gd name="connsiteX173" fmla="*/ 36906 w 153894"/>
                <a:gd name="connsiteY173" fmla="*/ 143377 h 153168"/>
                <a:gd name="connsiteX174" fmla="*/ 37760 w 153894"/>
                <a:gd name="connsiteY174" fmla="*/ 144640 h 153168"/>
                <a:gd name="connsiteX175" fmla="*/ 39576 w 153894"/>
                <a:gd name="connsiteY175" fmla="*/ 143822 h 153168"/>
                <a:gd name="connsiteX176" fmla="*/ 40141 w 153894"/>
                <a:gd name="connsiteY176" fmla="*/ 141910 h 153168"/>
                <a:gd name="connsiteX177" fmla="*/ 42137 w 153894"/>
                <a:gd name="connsiteY177" fmla="*/ 135199 h 153168"/>
                <a:gd name="connsiteX178" fmla="*/ 48439 w 153894"/>
                <a:gd name="connsiteY178" fmla="*/ 125157 h 153168"/>
                <a:gd name="connsiteX179" fmla="*/ 48788 w 153894"/>
                <a:gd name="connsiteY179" fmla="*/ 124749 h 153168"/>
                <a:gd name="connsiteX180" fmla="*/ 50940 w 153894"/>
                <a:gd name="connsiteY180" fmla="*/ 125783 h 153168"/>
                <a:gd name="connsiteX181" fmla="*/ 63471 w 153894"/>
                <a:gd name="connsiteY181" fmla="*/ 130136 h 153168"/>
                <a:gd name="connsiteX182" fmla="*/ 64890 w 153894"/>
                <a:gd name="connsiteY182" fmla="*/ 130497 h 153168"/>
                <a:gd name="connsiteX183" fmla="*/ 63712 w 153894"/>
                <a:gd name="connsiteY183" fmla="*/ 138266 h 153168"/>
                <a:gd name="connsiteX184" fmla="*/ 59491 w 153894"/>
                <a:gd name="connsiteY184" fmla="*/ 148560 h 153168"/>
                <a:gd name="connsiteX185" fmla="*/ 58673 w 153894"/>
                <a:gd name="connsiteY185" fmla="*/ 150123 h 153168"/>
                <a:gd name="connsiteX186" fmla="*/ 59996 w 153894"/>
                <a:gd name="connsiteY186" fmla="*/ 152456 h 153168"/>
                <a:gd name="connsiteX187" fmla="*/ 60838 w 153894"/>
                <a:gd name="connsiteY187" fmla="*/ 151855 h 153168"/>
                <a:gd name="connsiteX188" fmla="*/ 62401 w 153894"/>
                <a:gd name="connsiteY188" fmla="*/ 152144 h 153168"/>
                <a:gd name="connsiteX189" fmla="*/ 62774 w 153894"/>
                <a:gd name="connsiteY189" fmla="*/ 153010 h 153168"/>
                <a:gd name="connsiteX190" fmla="*/ 64878 w 153894"/>
                <a:gd name="connsiteY190" fmla="*/ 152036 h 153168"/>
                <a:gd name="connsiteX191" fmla="*/ 65011 w 153894"/>
                <a:gd name="connsiteY191" fmla="*/ 149739 h 153168"/>
                <a:gd name="connsiteX192" fmla="*/ 64626 w 153894"/>
                <a:gd name="connsiteY192" fmla="*/ 144676 h 153168"/>
                <a:gd name="connsiteX193" fmla="*/ 68402 w 153894"/>
                <a:gd name="connsiteY193" fmla="*/ 130978 h 153168"/>
                <a:gd name="connsiteX194" fmla="*/ 80801 w 153894"/>
                <a:gd name="connsiteY194" fmla="*/ 131195 h 153168"/>
                <a:gd name="connsiteX195" fmla="*/ 88004 w 153894"/>
                <a:gd name="connsiteY195" fmla="*/ 130016 h 153168"/>
                <a:gd name="connsiteX196" fmla="*/ 89303 w 153894"/>
                <a:gd name="connsiteY196" fmla="*/ 129775 h 153168"/>
                <a:gd name="connsiteX197" fmla="*/ 90421 w 153894"/>
                <a:gd name="connsiteY197" fmla="*/ 135163 h 153168"/>
                <a:gd name="connsiteX198" fmla="*/ 90253 w 153894"/>
                <a:gd name="connsiteY198" fmla="*/ 135464 h 153168"/>
                <a:gd name="connsiteX199" fmla="*/ 85106 w 153894"/>
                <a:gd name="connsiteY199" fmla="*/ 137520 h 153168"/>
                <a:gd name="connsiteX200" fmla="*/ 85142 w 153894"/>
                <a:gd name="connsiteY200" fmla="*/ 140683 h 153168"/>
                <a:gd name="connsiteX201" fmla="*/ 88449 w 153894"/>
                <a:gd name="connsiteY201" fmla="*/ 142932 h 153168"/>
                <a:gd name="connsiteX202" fmla="*/ 89760 w 153894"/>
                <a:gd name="connsiteY202" fmla="*/ 142848 h 153168"/>
                <a:gd name="connsiteX203" fmla="*/ 90482 w 153894"/>
                <a:gd name="connsiteY203" fmla="*/ 142944 h 153168"/>
                <a:gd name="connsiteX204" fmla="*/ 92321 w 153894"/>
                <a:gd name="connsiteY204" fmla="*/ 143810 h 153168"/>
                <a:gd name="connsiteX205" fmla="*/ 94835 w 153894"/>
                <a:gd name="connsiteY205" fmla="*/ 143413 h 153168"/>
                <a:gd name="connsiteX206" fmla="*/ 96627 w 153894"/>
                <a:gd name="connsiteY206" fmla="*/ 141453 h 153168"/>
                <a:gd name="connsiteX207" fmla="*/ 97024 w 153894"/>
                <a:gd name="connsiteY207" fmla="*/ 140912 h 153168"/>
                <a:gd name="connsiteX208" fmla="*/ 99104 w 153894"/>
                <a:gd name="connsiteY208" fmla="*/ 139757 h 153168"/>
                <a:gd name="connsiteX209" fmla="*/ 99128 w 153894"/>
                <a:gd name="connsiteY209" fmla="*/ 134357 h 153168"/>
                <a:gd name="connsiteX210" fmla="*/ 96314 w 153894"/>
                <a:gd name="connsiteY210" fmla="*/ 133155 h 153168"/>
                <a:gd name="connsiteX211" fmla="*/ 94606 w 153894"/>
                <a:gd name="connsiteY211" fmla="*/ 133552 h 153168"/>
                <a:gd name="connsiteX212" fmla="*/ 93440 w 153894"/>
                <a:gd name="connsiteY212" fmla="*/ 134357 h 153168"/>
                <a:gd name="connsiteX213" fmla="*/ 93019 w 153894"/>
                <a:gd name="connsiteY213" fmla="*/ 134778 h 153168"/>
                <a:gd name="connsiteX214" fmla="*/ 91347 w 153894"/>
                <a:gd name="connsiteY214" fmla="*/ 130244 h 153168"/>
                <a:gd name="connsiteX215" fmla="*/ 91047 w 153894"/>
                <a:gd name="connsiteY215" fmla="*/ 129246 h 153168"/>
                <a:gd name="connsiteX216" fmla="*/ 92081 w 153894"/>
                <a:gd name="connsiteY216" fmla="*/ 128934 h 153168"/>
                <a:gd name="connsiteX217" fmla="*/ 100391 w 153894"/>
                <a:gd name="connsiteY217" fmla="*/ 125602 h 153168"/>
                <a:gd name="connsiteX218" fmla="*/ 102123 w 153894"/>
                <a:gd name="connsiteY218" fmla="*/ 124749 h 153168"/>
                <a:gd name="connsiteX219" fmla="*/ 102676 w 153894"/>
                <a:gd name="connsiteY219" fmla="*/ 125386 h 153168"/>
                <a:gd name="connsiteX220" fmla="*/ 110565 w 153894"/>
                <a:gd name="connsiteY220" fmla="*/ 139288 h 153168"/>
                <a:gd name="connsiteX221" fmla="*/ 110745 w 153894"/>
                <a:gd name="connsiteY221" fmla="*/ 142042 h 153168"/>
                <a:gd name="connsiteX222" fmla="*/ 111214 w 153894"/>
                <a:gd name="connsiteY222" fmla="*/ 143726 h 153168"/>
                <a:gd name="connsiteX223" fmla="*/ 113114 w 153894"/>
                <a:gd name="connsiteY223" fmla="*/ 144640 h 153168"/>
                <a:gd name="connsiteX224" fmla="*/ 113992 w 153894"/>
                <a:gd name="connsiteY224" fmla="*/ 143545 h 153168"/>
                <a:gd name="connsiteX225" fmla="*/ 115495 w 153894"/>
                <a:gd name="connsiteY225" fmla="*/ 142727 h 153168"/>
                <a:gd name="connsiteX226" fmla="*/ 116397 w 153894"/>
                <a:gd name="connsiteY226" fmla="*/ 143016 h 153168"/>
                <a:gd name="connsiteX227" fmla="*/ 116999 w 153894"/>
                <a:gd name="connsiteY227" fmla="*/ 140551 h 153168"/>
                <a:gd name="connsiteX228" fmla="*/ 115652 w 153894"/>
                <a:gd name="connsiteY228" fmla="*/ 139108 h 153168"/>
                <a:gd name="connsiteX229" fmla="*/ 112393 w 153894"/>
                <a:gd name="connsiteY229" fmla="*/ 136378 h 153168"/>
                <a:gd name="connsiteX230" fmla="*/ 105285 w 153894"/>
                <a:gd name="connsiteY230" fmla="*/ 123606 h 153168"/>
                <a:gd name="connsiteX231" fmla="*/ 105117 w 153894"/>
                <a:gd name="connsiteY231" fmla="*/ 123017 h 153168"/>
                <a:gd name="connsiteX232" fmla="*/ 106512 w 153894"/>
                <a:gd name="connsiteY232" fmla="*/ 122079 h 153168"/>
                <a:gd name="connsiteX233" fmla="*/ 113475 w 153894"/>
                <a:gd name="connsiteY233" fmla="*/ 116643 h 153168"/>
                <a:gd name="connsiteX234" fmla="*/ 114690 w 153894"/>
                <a:gd name="connsiteY234" fmla="*/ 115681 h 153168"/>
                <a:gd name="connsiteX235" fmla="*/ 117564 w 153894"/>
                <a:gd name="connsiteY235" fmla="*/ 118844 h 153168"/>
                <a:gd name="connsiteX236" fmla="*/ 118322 w 153894"/>
                <a:gd name="connsiteY236" fmla="*/ 119794 h 153168"/>
                <a:gd name="connsiteX237" fmla="*/ 117540 w 153894"/>
                <a:gd name="connsiteY237" fmla="*/ 120046 h 153168"/>
                <a:gd name="connsiteX238" fmla="*/ 115363 w 153894"/>
                <a:gd name="connsiteY238" fmla="*/ 121586 h 153168"/>
                <a:gd name="connsiteX239" fmla="*/ 117035 w 153894"/>
                <a:gd name="connsiteY239" fmla="*/ 127382 h 153168"/>
                <a:gd name="connsiteX240" fmla="*/ 118718 w 153894"/>
                <a:gd name="connsiteY240" fmla="*/ 127659 h 153168"/>
                <a:gd name="connsiteX241" fmla="*/ 121208 w 153894"/>
                <a:gd name="connsiteY241" fmla="*/ 126697 h 153168"/>
                <a:gd name="connsiteX242" fmla="*/ 122651 w 153894"/>
                <a:gd name="connsiteY242" fmla="*/ 126300 h 153168"/>
                <a:gd name="connsiteX243" fmla="*/ 125501 w 153894"/>
                <a:gd name="connsiteY243" fmla="*/ 125194 h 153168"/>
                <a:gd name="connsiteX244" fmla="*/ 126571 w 153894"/>
                <a:gd name="connsiteY244" fmla="*/ 122440 h 153168"/>
                <a:gd name="connsiteX245" fmla="*/ 126980 w 153894"/>
                <a:gd name="connsiteY245" fmla="*/ 120936 h 153168"/>
                <a:gd name="connsiteX246" fmla="*/ 127690 w 153894"/>
                <a:gd name="connsiteY246" fmla="*/ 119866 h 153168"/>
                <a:gd name="connsiteX247" fmla="*/ 127738 w 153894"/>
                <a:gd name="connsiteY247" fmla="*/ 116715 h 153168"/>
                <a:gd name="connsiteX248" fmla="*/ 125742 w 153894"/>
                <a:gd name="connsiteY248" fmla="*/ 114695 h 153168"/>
                <a:gd name="connsiteX249" fmla="*/ 123192 w 153894"/>
                <a:gd name="connsiteY249" fmla="*/ 114442 h 153168"/>
                <a:gd name="connsiteX250" fmla="*/ 120342 w 153894"/>
                <a:gd name="connsiteY250" fmla="*/ 117305 h 153168"/>
                <a:gd name="connsiteX251" fmla="*/ 120125 w 153894"/>
                <a:gd name="connsiteY251" fmla="*/ 117942 h 153168"/>
                <a:gd name="connsiteX252" fmla="*/ 117155 w 153894"/>
                <a:gd name="connsiteY252" fmla="*/ 115465 h 153168"/>
                <a:gd name="connsiteX253" fmla="*/ 115916 w 153894"/>
                <a:gd name="connsiteY253" fmla="*/ 114322 h 153168"/>
                <a:gd name="connsiteX254" fmla="*/ 117083 w 153894"/>
                <a:gd name="connsiteY254" fmla="*/ 113035 h 153168"/>
                <a:gd name="connsiteX255" fmla="*/ 128989 w 153894"/>
                <a:gd name="connsiteY255" fmla="*/ 92543 h 153168"/>
                <a:gd name="connsiteX256" fmla="*/ 129662 w 153894"/>
                <a:gd name="connsiteY256" fmla="*/ 90763 h 153168"/>
                <a:gd name="connsiteX257" fmla="*/ 136469 w 153894"/>
                <a:gd name="connsiteY257" fmla="*/ 94058 h 153168"/>
                <a:gd name="connsiteX258" fmla="*/ 139223 w 153894"/>
                <a:gd name="connsiteY258" fmla="*/ 95790 h 153168"/>
                <a:gd name="connsiteX259" fmla="*/ 139619 w 153894"/>
                <a:gd name="connsiteY259" fmla="*/ 96091 h 153168"/>
                <a:gd name="connsiteX260" fmla="*/ 139259 w 153894"/>
                <a:gd name="connsiteY260" fmla="*/ 96259 h 153168"/>
                <a:gd name="connsiteX261" fmla="*/ 137551 w 153894"/>
                <a:gd name="connsiteY261" fmla="*/ 98051 h 153168"/>
                <a:gd name="connsiteX262" fmla="*/ 139391 w 153894"/>
                <a:gd name="connsiteY262" fmla="*/ 103294 h 153168"/>
                <a:gd name="connsiteX263" fmla="*/ 141051 w 153894"/>
                <a:gd name="connsiteY263" fmla="*/ 103571 h 153168"/>
                <a:gd name="connsiteX264" fmla="*/ 142794 w 153894"/>
                <a:gd name="connsiteY264" fmla="*/ 103246 h 153168"/>
                <a:gd name="connsiteX265" fmla="*/ 144610 w 153894"/>
                <a:gd name="connsiteY265" fmla="*/ 101394 h 153168"/>
                <a:gd name="connsiteX266" fmla="*/ 145188 w 153894"/>
                <a:gd name="connsiteY266" fmla="*/ 100985 h 153168"/>
                <a:gd name="connsiteX267" fmla="*/ 147484 w 153894"/>
                <a:gd name="connsiteY267" fmla="*/ 99759 h 153168"/>
                <a:gd name="connsiteX268" fmla="*/ 148447 w 153894"/>
                <a:gd name="connsiteY268" fmla="*/ 97137 h 153168"/>
                <a:gd name="connsiteX269" fmla="*/ 148170 w 153894"/>
                <a:gd name="connsiteY269" fmla="*/ 95525 h 153168"/>
                <a:gd name="connsiteX270" fmla="*/ 147905 w 153894"/>
                <a:gd name="connsiteY270" fmla="*/ 94936 h 153168"/>
                <a:gd name="connsiteX271" fmla="*/ 148170 w 153894"/>
                <a:gd name="connsiteY271" fmla="*/ 94395 h 153168"/>
                <a:gd name="connsiteX272" fmla="*/ 148266 w 153894"/>
                <a:gd name="connsiteY272" fmla="*/ 91340 h 153168"/>
                <a:gd name="connsiteX273" fmla="*/ 146282 w 153894"/>
                <a:gd name="connsiteY273" fmla="*/ 89176 h 153168"/>
                <a:gd name="connsiteX274" fmla="*/ 144598 w 153894"/>
                <a:gd name="connsiteY274" fmla="*/ 88899 h 153168"/>
                <a:gd name="connsiteX275" fmla="*/ 142891 w 153894"/>
                <a:gd name="connsiteY275" fmla="*/ 89236 h 153168"/>
                <a:gd name="connsiteX276" fmla="*/ 140750 w 153894"/>
                <a:gd name="connsiteY276" fmla="*/ 92711 h 153168"/>
                <a:gd name="connsiteX277" fmla="*/ 140594 w 153894"/>
                <a:gd name="connsiteY277" fmla="*/ 93649 h 153168"/>
                <a:gd name="connsiteX278" fmla="*/ 130335 w 153894"/>
                <a:gd name="connsiteY278" fmla="*/ 88635 h 153168"/>
                <a:gd name="connsiteX279" fmla="*/ 130360 w 153894"/>
                <a:gd name="connsiteY279" fmla="*/ 87540 h 153168"/>
                <a:gd name="connsiteX280" fmla="*/ 131670 w 153894"/>
                <a:gd name="connsiteY280" fmla="*/ 72676 h 153168"/>
                <a:gd name="connsiteX281" fmla="*/ 131478 w 153894"/>
                <a:gd name="connsiteY281" fmla="*/ 69802 h 153168"/>
                <a:gd name="connsiteX282" fmla="*/ 132091 w 153894"/>
                <a:gd name="connsiteY282" fmla="*/ 69165 h 153168"/>
                <a:gd name="connsiteX283" fmla="*/ 145644 w 153894"/>
                <a:gd name="connsiteY283" fmla="*/ 66338 h 153168"/>
                <a:gd name="connsiteX284" fmla="*/ 148447 w 153894"/>
                <a:gd name="connsiteY284" fmla="*/ 66326 h 153168"/>
                <a:gd name="connsiteX285" fmla="*/ 150611 w 153894"/>
                <a:gd name="connsiteY285" fmla="*/ 67072 h 153168"/>
                <a:gd name="connsiteX286" fmla="*/ 151441 w 153894"/>
                <a:gd name="connsiteY286" fmla="*/ 67192 h 153168"/>
                <a:gd name="connsiteX287" fmla="*/ 152728 w 153894"/>
                <a:gd name="connsiteY287" fmla="*/ 66843 h 153168"/>
                <a:gd name="connsiteX288" fmla="*/ 153870 w 153894"/>
                <a:gd name="connsiteY288" fmla="*/ 65388 h 153168"/>
                <a:gd name="connsiteX289" fmla="*/ 152980 w 153894"/>
                <a:gd name="connsiteY289" fmla="*/ 64426 h 153168"/>
                <a:gd name="connsiteX290" fmla="*/ 151994 w 153894"/>
                <a:gd name="connsiteY290" fmla="*/ 63669 h 153168"/>
                <a:gd name="connsiteX291" fmla="*/ 152668 w 153894"/>
                <a:gd name="connsiteY291" fmla="*/ 62863 h 153168"/>
                <a:gd name="connsiteX292" fmla="*/ 153269 w 153894"/>
                <a:gd name="connsiteY292" fmla="*/ 61841 h 153168"/>
                <a:gd name="connsiteX293" fmla="*/ 151573 w 153894"/>
                <a:gd name="connsiteY293" fmla="*/ 60686 h 153168"/>
                <a:gd name="connsiteX294" fmla="*/ 149397 w 153894"/>
                <a:gd name="connsiteY294" fmla="*/ 61444 h 153168"/>
                <a:gd name="connsiteX295" fmla="*/ 142951 w 153894"/>
                <a:gd name="connsiteY295" fmla="*/ 64354 h 153168"/>
                <a:gd name="connsiteX296" fmla="*/ 131562 w 153894"/>
                <a:gd name="connsiteY296" fmla="*/ 66086 h 153168"/>
                <a:gd name="connsiteX297" fmla="*/ 131033 w 153894"/>
                <a:gd name="connsiteY297" fmla="*/ 66050 h 153168"/>
                <a:gd name="connsiteX298" fmla="*/ 130648 w 153894"/>
                <a:gd name="connsiteY298" fmla="*/ 64126 h 153168"/>
                <a:gd name="connsiteX299" fmla="*/ 127750 w 153894"/>
                <a:gd name="connsiteY299" fmla="*/ 54336 h 153168"/>
                <a:gd name="connsiteX300" fmla="*/ 128532 w 153894"/>
                <a:gd name="connsiteY300" fmla="*/ 51787 h 153168"/>
                <a:gd name="connsiteX301" fmla="*/ 140618 w 153894"/>
                <a:gd name="connsiteY301" fmla="*/ 46544 h 153168"/>
                <a:gd name="connsiteX302" fmla="*/ 145019 w 153894"/>
                <a:gd name="connsiteY302" fmla="*/ 46207 h 153168"/>
                <a:gd name="connsiteX303" fmla="*/ 147917 w 153894"/>
                <a:gd name="connsiteY303" fmla="*/ 44632 h 153168"/>
                <a:gd name="connsiteX304" fmla="*/ 147797 w 153894"/>
                <a:gd name="connsiteY304" fmla="*/ 43393 h 153168"/>
                <a:gd name="connsiteX305" fmla="*/ 146931 w 153894"/>
                <a:gd name="connsiteY305" fmla="*/ 43212 h 153168"/>
                <a:gd name="connsiteX306" fmla="*/ 146342 w 153894"/>
                <a:gd name="connsiteY306" fmla="*/ 41757 h 153168"/>
                <a:gd name="connsiteX307" fmla="*/ 146763 w 153894"/>
                <a:gd name="connsiteY307" fmla="*/ 41096 h 153168"/>
                <a:gd name="connsiteX308" fmla="*/ 144851 w 153894"/>
                <a:gd name="connsiteY308" fmla="*/ 39893 h 153168"/>
                <a:gd name="connsiteX309" fmla="*/ 142806 w 153894"/>
                <a:gd name="connsiteY309" fmla="*/ 41132 h 153168"/>
                <a:gd name="connsiteX310" fmla="*/ 140389 w 153894"/>
                <a:gd name="connsiteY310" fmla="*/ 43561 h 153168"/>
                <a:gd name="connsiteX311" fmla="*/ 128495 w 153894"/>
                <a:gd name="connsiteY311" fmla="*/ 48901 h 153168"/>
                <a:gd name="connsiteX312" fmla="*/ 125633 w 153894"/>
                <a:gd name="connsiteY312" fmla="*/ 49562 h 153168"/>
                <a:gd name="connsiteX313" fmla="*/ 125164 w 153894"/>
                <a:gd name="connsiteY313" fmla="*/ 48768 h 153168"/>
                <a:gd name="connsiteX314" fmla="*/ 122001 w 153894"/>
                <a:gd name="connsiteY314" fmla="*/ 43573 h 153168"/>
                <a:gd name="connsiteX315" fmla="*/ 120667 w 153894"/>
                <a:gd name="connsiteY315" fmla="*/ 41613 h 153168"/>
                <a:gd name="connsiteX316" fmla="*/ 121148 w 153894"/>
                <a:gd name="connsiteY316" fmla="*/ 40891 h 153168"/>
                <a:gd name="connsiteX317" fmla="*/ 128868 w 153894"/>
                <a:gd name="connsiteY317" fmla="*/ 35107 h 153168"/>
                <a:gd name="connsiteX318" fmla="*/ 129927 w 153894"/>
                <a:gd name="connsiteY318" fmla="*/ 34470 h 153168"/>
                <a:gd name="connsiteX319" fmla="*/ 130011 w 153894"/>
                <a:gd name="connsiteY319" fmla="*/ 35167 h 153168"/>
                <a:gd name="connsiteX320" fmla="*/ 132368 w 153894"/>
                <a:gd name="connsiteY320" fmla="*/ 38366 h 153168"/>
                <a:gd name="connsiteX321" fmla="*/ 135519 w 153894"/>
                <a:gd name="connsiteY321" fmla="*/ 38318 h 153168"/>
                <a:gd name="connsiteX322" fmla="*/ 137780 w 153894"/>
                <a:gd name="connsiteY322" fmla="*/ 35035 h 153168"/>
                <a:gd name="connsiteX323" fmla="*/ 137142 w 153894"/>
                <a:gd name="connsiteY323" fmla="*/ 32545 h 153168"/>
                <a:gd name="connsiteX324" fmla="*/ 136854 w 153894"/>
                <a:gd name="connsiteY324" fmla="*/ 31499 h 153168"/>
                <a:gd name="connsiteX325" fmla="*/ 136613 w 153894"/>
                <a:gd name="connsiteY325" fmla="*/ 28733 h 153168"/>
                <a:gd name="connsiteX326" fmla="*/ 133390 w 153894"/>
                <a:gd name="connsiteY326" fmla="*/ 26581 h 153168"/>
                <a:gd name="connsiteX327" fmla="*/ 132055 w 153894"/>
                <a:gd name="connsiteY327" fmla="*/ 25931 h 153168"/>
                <a:gd name="connsiteX328" fmla="*/ 130853 w 153894"/>
                <a:gd name="connsiteY328" fmla="*/ 25017 h 153168"/>
                <a:gd name="connsiteX329" fmla="*/ 129145 w 153894"/>
                <a:gd name="connsiteY329" fmla="*/ 24680 h 153168"/>
                <a:gd name="connsiteX330" fmla="*/ 127437 w 153894"/>
                <a:gd name="connsiteY330" fmla="*/ 25017 h 153168"/>
                <a:gd name="connsiteX331" fmla="*/ 125345 w 153894"/>
                <a:gd name="connsiteY331" fmla="*/ 29407 h 153168"/>
                <a:gd name="connsiteX332" fmla="*/ 127726 w 153894"/>
                <a:gd name="connsiteY332" fmla="*/ 32173 h 153168"/>
                <a:gd name="connsiteX333" fmla="*/ 128303 w 153894"/>
                <a:gd name="connsiteY333" fmla="*/ 32449 h 153168"/>
                <a:gd name="connsiteX334" fmla="*/ 125441 w 153894"/>
                <a:gd name="connsiteY334" fmla="*/ 35119 h 153168"/>
                <a:gd name="connsiteX335" fmla="*/ 119175 w 153894"/>
                <a:gd name="connsiteY335" fmla="*/ 39629 h 153168"/>
                <a:gd name="connsiteX336" fmla="*/ 117816 w 153894"/>
                <a:gd name="connsiteY336" fmla="*/ 38150 h 153168"/>
                <a:gd name="connsiteX337" fmla="*/ 106199 w 153894"/>
                <a:gd name="connsiteY337" fmla="*/ 28048 h 153168"/>
                <a:gd name="connsiteX338" fmla="*/ 105165 w 153894"/>
                <a:gd name="connsiteY338" fmla="*/ 27086 h 153168"/>
                <a:gd name="connsiteX339" fmla="*/ 112910 w 153894"/>
                <a:gd name="connsiteY339" fmla="*/ 13352 h 153168"/>
                <a:gd name="connsiteX340" fmla="*/ 115315 w 153894"/>
                <a:gd name="connsiteY340" fmla="*/ 11320 h 153168"/>
                <a:gd name="connsiteX341" fmla="*/ 116698 w 153894"/>
                <a:gd name="connsiteY341" fmla="*/ 10430 h 153168"/>
                <a:gd name="connsiteX342" fmla="*/ 117059 w 153894"/>
                <a:gd name="connsiteY342" fmla="*/ 9059 h 153168"/>
                <a:gd name="connsiteX343" fmla="*/ 116349 w 153894"/>
                <a:gd name="connsiteY343" fmla="*/ 7351 h 153168"/>
                <a:gd name="connsiteX344" fmla="*/ 115411 w 153894"/>
                <a:gd name="connsiteY344" fmla="*/ 7652 h 153168"/>
                <a:gd name="connsiteX345" fmla="*/ 113992 w 153894"/>
                <a:gd name="connsiteY345" fmla="*/ 6858 h 153168"/>
                <a:gd name="connsiteX346" fmla="*/ 113186 w 153894"/>
                <a:gd name="connsiteY346" fmla="*/ 5691 h 153168"/>
                <a:gd name="connsiteX347" fmla="*/ 111310 w 153894"/>
                <a:gd name="connsiteY347" fmla="*/ 6557 h 153168"/>
                <a:gd name="connsiteX348" fmla="*/ 110769 w 153894"/>
                <a:gd name="connsiteY348" fmla="*/ 8397 h 153168"/>
                <a:gd name="connsiteX349" fmla="*/ 110433 w 153894"/>
                <a:gd name="connsiteY349" fmla="*/ 11512 h 153168"/>
                <a:gd name="connsiteX350" fmla="*/ 102483 w 153894"/>
                <a:gd name="connsiteY350" fmla="*/ 25210 h 153168"/>
                <a:gd name="connsiteX351" fmla="*/ 102135 w 153894"/>
                <a:gd name="connsiteY351" fmla="*/ 25606 h 153168"/>
                <a:gd name="connsiteX352" fmla="*/ 100583 w 153894"/>
                <a:gd name="connsiteY352" fmla="*/ 24825 h 153168"/>
                <a:gd name="connsiteX353" fmla="*/ 91275 w 153894"/>
                <a:gd name="connsiteY353" fmla="*/ 21169 h 153168"/>
                <a:gd name="connsiteX354" fmla="*/ 89676 w 153894"/>
                <a:gd name="connsiteY354" fmla="*/ 20724 h 153168"/>
                <a:gd name="connsiteX355" fmla="*/ 89748 w 153894"/>
                <a:gd name="connsiteY355" fmla="*/ 19690 h 153168"/>
                <a:gd name="connsiteX356" fmla="*/ 91444 w 153894"/>
                <a:gd name="connsiteY356" fmla="*/ 10129 h 153168"/>
                <a:gd name="connsiteX357" fmla="*/ 91792 w 153894"/>
                <a:gd name="connsiteY357" fmla="*/ 9011 h 153168"/>
                <a:gd name="connsiteX358" fmla="*/ 92237 w 153894"/>
                <a:gd name="connsiteY358" fmla="*/ 9359 h 153168"/>
                <a:gd name="connsiteX359" fmla="*/ 94871 w 153894"/>
                <a:gd name="connsiteY359" fmla="*/ 10357 h 153168"/>
                <a:gd name="connsiteX360" fmla="*/ 98371 w 153894"/>
                <a:gd name="connsiteY360" fmla="*/ 8193 h 153168"/>
                <a:gd name="connsiteX361" fmla="*/ 97637 w 153894"/>
                <a:gd name="connsiteY361" fmla="*/ 3719 h 153168"/>
                <a:gd name="connsiteX362" fmla="*/ 95581 w 153894"/>
                <a:gd name="connsiteY362" fmla="*/ 2637 h 153168"/>
                <a:gd name="connsiteX363" fmla="*/ 94787 w 153894"/>
                <a:gd name="connsiteY363" fmla="*/ 2072 h 153168"/>
                <a:gd name="connsiteX364" fmla="*/ 92959 w 153894"/>
                <a:gd name="connsiteY364" fmla="*/ 352 h 153168"/>
                <a:gd name="connsiteX365" fmla="*/ 90241 w 153894"/>
                <a:gd name="connsiteY365" fmla="*/ 123 h 15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153894" h="153168">
                  <a:moveTo>
                    <a:pt x="90241" y="123"/>
                  </a:moveTo>
                  <a:cubicBezTo>
                    <a:pt x="89568" y="352"/>
                    <a:pt x="89099" y="616"/>
                    <a:pt x="88690" y="1001"/>
                  </a:cubicBezTo>
                  <a:cubicBezTo>
                    <a:pt x="88353" y="1326"/>
                    <a:pt x="88269" y="1338"/>
                    <a:pt x="87186" y="1350"/>
                  </a:cubicBezTo>
                  <a:cubicBezTo>
                    <a:pt x="85839" y="1350"/>
                    <a:pt x="85178" y="1603"/>
                    <a:pt x="84372" y="2408"/>
                  </a:cubicBezTo>
                  <a:cubicBezTo>
                    <a:pt x="83615" y="3166"/>
                    <a:pt x="83266" y="4056"/>
                    <a:pt x="83266" y="5198"/>
                  </a:cubicBezTo>
                  <a:cubicBezTo>
                    <a:pt x="83278" y="6401"/>
                    <a:pt x="83579" y="7147"/>
                    <a:pt x="84384" y="7940"/>
                  </a:cubicBezTo>
                  <a:cubicBezTo>
                    <a:pt x="85503" y="9047"/>
                    <a:pt x="87102" y="9395"/>
                    <a:pt x="88473" y="8830"/>
                  </a:cubicBezTo>
                  <a:lnTo>
                    <a:pt x="89219" y="8530"/>
                  </a:lnTo>
                  <a:lnTo>
                    <a:pt x="89219" y="9275"/>
                  </a:lnTo>
                  <a:cubicBezTo>
                    <a:pt x="89219" y="10297"/>
                    <a:pt x="88918" y="12895"/>
                    <a:pt x="88545" y="15120"/>
                  </a:cubicBezTo>
                  <a:cubicBezTo>
                    <a:pt x="88245" y="16912"/>
                    <a:pt x="87595" y="20038"/>
                    <a:pt x="87487" y="20135"/>
                  </a:cubicBezTo>
                  <a:cubicBezTo>
                    <a:pt x="87463" y="20159"/>
                    <a:pt x="86717" y="20050"/>
                    <a:pt x="85839" y="19882"/>
                  </a:cubicBezTo>
                  <a:cubicBezTo>
                    <a:pt x="83266" y="19389"/>
                    <a:pt x="80284" y="19064"/>
                    <a:pt x="77313" y="18932"/>
                  </a:cubicBezTo>
                  <a:lnTo>
                    <a:pt x="76652" y="18908"/>
                  </a:lnTo>
                  <a:lnTo>
                    <a:pt x="76543" y="17104"/>
                  </a:lnTo>
                  <a:cubicBezTo>
                    <a:pt x="76423" y="14963"/>
                    <a:pt x="76616" y="9624"/>
                    <a:pt x="76892" y="7868"/>
                  </a:cubicBezTo>
                  <a:cubicBezTo>
                    <a:pt x="77193" y="5908"/>
                    <a:pt x="77578" y="4838"/>
                    <a:pt x="78215" y="4176"/>
                  </a:cubicBezTo>
                  <a:cubicBezTo>
                    <a:pt x="79129" y="3238"/>
                    <a:pt x="78961" y="1867"/>
                    <a:pt x="77818" y="773"/>
                  </a:cubicBezTo>
                  <a:cubicBezTo>
                    <a:pt x="77542" y="508"/>
                    <a:pt x="77373" y="436"/>
                    <a:pt x="77061" y="472"/>
                  </a:cubicBezTo>
                  <a:cubicBezTo>
                    <a:pt x="76724" y="508"/>
                    <a:pt x="76604" y="604"/>
                    <a:pt x="76267" y="1194"/>
                  </a:cubicBezTo>
                  <a:cubicBezTo>
                    <a:pt x="75846" y="1915"/>
                    <a:pt x="75497" y="2132"/>
                    <a:pt x="75197" y="1879"/>
                  </a:cubicBezTo>
                  <a:cubicBezTo>
                    <a:pt x="75088" y="1795"/>
                    <a:pt x="74824" y="1434"/>
                    <a:pt x="74595" y="1085"/>
                  </a:cubicBezTo>
                  <a:cubicBezTo>
                    <a:pt x="74259" y="556"/>
                    <a:pt x="74126" y="448"/>
                    <a:pt x="73838" y="448"/>
                  </a:cubicBezTo>
                  <a:cubicBezTo>
                    <a:pt x="73357" y="448"/>
                    <a:pt x="72803" y="941"/>
                    <a:pt x="72419" y="1687"/>
                  </a:cubicBezTo>
                  <a:cubicBezTo>
                    <a:pt x="72166" y="2204"/>
                    <a:pt x="72118" y="2408"/>
                    <a:pt x="72178" y="2998"/>
                  </a:cubicBezTo>
                  <a:cubicBezTo>
                    <a:pt x="72226" y="3611"/>
                    <a:pt x="72310" y="3779"/>
                    <a:pt x="72719" y="4224"/>
                  </a:cubicBezTo>
                  <a:cubicBezTo>
                    <a:pt x="73465" y="5030"/>
                    <a:pt x="73910" y="6473"/>
                    <a:pt x="74186" y="8926"/>
                  </a:cubicBezTo>
                  <a:cubicBezTo>
                    <a:pt x="74355" y="10538"/>
                    <a:pt x="74487" y="16334"/>
                    <a:pt x="74379" y="17777"/>
                  </a:cubicBezTo>
                  <a:lnTo>
                    <a:pt x="74283" y="18932"/>
                  </a:lnTo>
                  <a:lnTo>
                    <a:pt x="72455" y="19016"/>
                  </a:lnTo>
                  <a:cubicBezTo>
                    <a:pt x="65239" y="19317"/>
                    <a:pt x="57771" y="21241"/>
                    <a:pt x="50892" y="24560"/>
                  </a:cubicBezTo>
                  <a:lnTo>
                    <a:pt x="48824" y="25558"/>
                  </a:lnTo>
                  <a:lnTo>
                    <a:pt x="48307" y="25005"/>
                  </a:lnTo>
                  <a:cubicBezTo>
                    <a:pt x="47092" y="23694"/>
                    <a:pt x="44735" y="20026"/>
                    <a:pt x="42763" y="16382"/>
                  </a:cubicBezTo>
                  <a:cubicBezTo>
                    <a:pt x="40550" y="12282"/>
                    <a:pt x="39708" y="9708"/>
                    <a:pt x="40165" y="8409"/>
                  </a:cubicBezTo>
                  <a:cubicBezTo>
                    <a:pt x="40478" y="7495"/>
                    <a:pt x="39600" y="6208"/>
                    <a:pt x="38349" y="5800"/>
                  </a:cubicBezTo>
                  <a:cubicBezTo>
                    <a:pt x="37844" y="5631"/>
                    <a:pt x="37676" y="5619"/>
                    <a:pt x="37387" y="5739"/>
                  </a:cubicBezTo>
                  <a:cubicBezTo>
                    <a:pt x="37002" y="5896"/>
                    <a:pt x="36906" y="6136"/>
                    <a:pt x="36906" y="7074"/>
                  </a:cubicBezTo>
                  <a:cubicBezTo>
                    <a:pt x="36906" y="8121"/>
                    <a:pt x="36545" y="8277"/>
                    <a:pt x="35523" y="7664"/>
                  </a:cubicBezTo>
                  <a:cubicBezTo>
                    <a:pt x="34801" y="7231"/>
                    <a:pt x="34621" y="7219"/>
                    <a:pt x="34284" y="7579"/>
                  </a:cubicBezTo>
                  <a:cubicBezTo>
                    <a:pt x="33948" y="7940"/>
                    <a:pt x="33791" y="8806"/>
                    <a:pt x="33911" y="9600"/>
                  </a:cubicBezTo>
                  <a:cubicBezTo>
                    <a:pt x="34044" y="10394"/>
                    <a:pt x="34645" y="11067"/>
                    <a:pt x="35403" y="11259"/>
                  </a:cubicBezTo>
                  <a:cubicBezTo>
                    <a:pt x="36533" y="11548"/>
                    <a:pt x="37916" y="12979"/>
                    <a:pt x="39852" y="15901"/>
                  </a:cubicBezTo>
                  <a:cubicBezTo>
                    <a:pt x="41464" y="18319"/>
                    <a:pt x="43063" y="21085"/>
                    <a:pt x="44290" y="23586"/>
                  </a:cubicBezTo>
                  <a:cubicBezTo>
                    <a:pt x="45084" y="25173"/>
                    <a:pt x="45889" y="27218"/>
                    <a:pt x="45781" y="27326"/>
                  </a:cubicBezTo>
                  <a:cubicBezTo>
                    <a:pt x="45757" y="27350"/>
                    <a:pt x="45228" y="27699"/>
                    <a:pt x="44603" y="28108"/>
                  </a:cubicBezTo>
                  <a:cubicBezTo>
                    <a:pt x="42233" y="29659"/>
                    <a:pt x="39780" y="31583"/>
                    <a:pt x="37519" y="33628"/>
                  </a:cubicBezTo>
                  <a:lnTo>
                    <a:pt x="36269" y="34770"/>
                  </a:lnTo>
                  <a:lnTo>
                    <a:pt x="35463" y="33916"/>
                  </a:lnTo>
                  <a:cubicBezTo>
                    <a:pt x="34332" y="32738"/>
                    <a:pt x="32697" y="30741"/>
                    <a:pt x="32697" y="30549"/>
                  </a:cubicBezTo>
                  <a:cubicBezTo>
                    <a:pt x="32697" y="30453"/>
                    <a:pt x="32829" y="30393"/>
                    <a:pt x="33034" y="30393"/>
                  </a:cubicBezTo>
                  <a:cubicBezTo>
                    <a:pt x="33539" y="30393"/>
                    <a:pt x="34549" y="29864"/>
                    <a:pt x="35102" y="29310"/>
                  </a:cubicBezTo>
                  <a:cubicBezTo>
                    <a:pt x="36617" y="27795"/>
                    <a:pt x="36629" y="25306"/>
                    <a:pt x="35114" y="23790"/>
                  </a:cubicBezTo>
                  <a:cubicBezTo>
                    <a:pt x="33623" y="22299"/>
                    <a:pt x="31170" y="22251"/>
                    <a:pt x="29654" y="23682"/>
                  </a:cubicBezTo>
                  <a:cubicBezTo>
                    <a:pt x="29245" y="24067"/>
                    <a:pt x="29209" y="24079"/>
                    <a:pt x="28175" y="24079"/>
                  </a:cubicBezTo>
                  <a:cubicBezTo>
                    <a:pt x="27237" y="24079"/>
                    <a:pt x="27021" y="24127"/>
                    <a:pt x="26467" y="24416"/>
                  </a:cubicBezTo>
                  <a:cubicBezTo>
                    <a:pt x="25662" y="24837"/>
                    <a:pt x="25000" y="25498"/>
                    <a:pt x="24627" y="26256"/>
                  </a:cubicBezTo>
                  <a:cubicBezTo>
                    <a:pt x="24387" y="26749"/>
                    <a:pt x="24339" y="27025"/>
                    <a:pt x="24339" y="27915"/>
                  </a:cubicBezTo>
                  <a:cubicBezTo>
                    <a:pt x="24339" y="28962"/>
                    <a:pt x="24327" y="28986"/>
                    <a:pt x="23930" y="29419"/>
                  </a:cubicBezTo>
                  <a:cubicBezTo>
                    <a:pt x="22306" y="31138"/>
                    <a:pt x="22619" y="33976"/>
                    <a:pt x="24567" y="35299"/>
                  </a:cubicBezTo>
                  <a:cubicBezTo>
                    <a:pt x="25373" y="35841"/>
                    <a:pt x="26311" y="36093"/>
                    <a:pt x="27141" y="35997"/>
                  </a:cubicBezTo>
                  <a:cubicBezTo>
                    <a:pt x="28849" y="35792"/>
                    <a:pt x="30183" y="34638"/>
                    <a:pt x="30568" y="33050"/>
                  </a:cubicBezTo>
                  <a:cubicBezTo>
                    <a:pt x="30640" y="32714"/>
                    <a:pt x="30749" y="32437"/>
                    <a:pt x="30797" y="32437"/>
                  </a:cubicBezTo>
                  <a:cubicBezTo>
                    <a:pt x="30929" y="32437"/>
                    <a:pt x="33094" y="34217"/>
                    <a:pt x="34128" y="35179"/>
                  </a:cubicBezTo>
                  <a:lnTo>
                    <a:pt x="35030" y="36009"/>
                  </a:lnTo>
                  <a:lnTo>
                    <a:pt x="33803" y="37356"/>
                  </a:lnTo>
                  <a:cubicBezTo>
                    <a:pt x="31422" y="39977"/>
                    <a:pt x="29125" y="43044"/>
                    <a:pt x="27345" y="45990"/>
                  </a:cubicBezTo>
                  <a:lnTo>
                    <a:pt x="26299" y="47710"/>
                  </a:lnTo>
                  <a:lnTo>
                    <a:pt x="24904" y="46977"/>
                  </a:lnTo>
                  <a:cubicBezTo>
                    <a:pt x="20190" y="44475"/>
                    <a:pt x="16113" y="41781"/>
                    <a:pt x="14730" y="40242"/>
                  </a:cubicBezTo>
                  <a:cubicBezTo>
                    <a:pt x="14117" y="39569"/>
                    <a:pt x="13696" y="38835"/>
                    <a:pt x="13696" y="38474"/>
                  </a:cubicBezTo>
                  <a:cubicBezTo>
                    <a:pt x="13696" y="38246"/>
                    <a:pt x="12974" y="37488"/>
                    <a:pt x="12529" y="37260"/>
                  </a:cubicBezTo>
                  <a:cubicBezTo>
                    <a:pt x="12120" y="37055"/>
                    <a:pt x="10810" y="37091"/>
                    <a:pt x="10329" y="37344"/>
                  </a:cubicBezTo>
                  <a:cubicBezTo>
                    <a:pt x="9775" y="37608"/>
                    <a:pt x="9715" y="38041"/>
                    <a:pt x="10136" y="38811"/>
                  </a:cubicBezTo>
                  <a:cubicBezTo>
                    <a:pt x="10473" y="39424"/>
                    <a:pt x="10533" y="39941"/>
                    <a:pt x="10305" y="40086"/>
                  </a:cubicBezTo>
                  <a:cubicBezTo>
                    <a:pt x="10232" y="40134"/>
                    <a:pt x="9787" y="40194"/>
                    <a:pt x="9318" y="40206"/>
                  </a:cubicBezTo>
                  <a:cubicBezTo>
                    <a:pt x="8356" y="40254"/>
                    <a:pt x="8164" y="40398"/>
                    <a:pt x="8164" y="41060"/>
                  </a:cubicBezTo>
                  <a:cubicBezTo>
                    <a:pt x="8164" y="41553"/>
                    <a:pt x="8621" y="42491"/>
                    <a:pt x="9090" y="42924"/>
                  </a:cubicBezTo>
                  <a:cubicBezTo>
                    <a:pt x="9571" y="43381"/>
                    <a:pt x="10329" y="43573"/>
                    <a:pt x="10918" y="43405"/>
                  </a:cubicBezTo>
                  <a:cubicBezTo>
                    <a:pt x="11567" y="43200"/>
                    <a:pt x="11940" y="43224"/>
                    <a:pt x="13107" y="43513"/>
                  </a:cubicBezTo>
                  <a:cubicBezTo>
                    <a:pt x="14911" y="43970"/>
                    <a:pt x="17520" y="45197"/>
                    <a:pt x="21176" y="47313"/>
                  </a:cubicBezTo>
                  <a:cubicBezTo>
                    <a:pt x="23136" y="48444"/>
                    <a:pt x="25121" y="49718"/>
                    <a:pt x="25121" y="49851"/>
                  </a:cubicBezTo>
                  <a:cubicBezTo>
                    <a:pt x="25121" y="49911"/>
                    <a:pt x="24832" y="50572"/>
                    <a:pt x="24471" y="51330"/>
                  </a:cubicBezTo>
                  <a:cubicBezTo>
                    <a:pt x="24122" y="52088"/>
                    <a:pt x="23557" y="53374"/>
                    <a:pt x="23220" y="54204"/>
                  </a:cubicBezTo>
                  <a:cubicBezTo>
                    <a:pt x="22583" y="55780"/>
                    <a:pt x="21392" y="59279"/>
                    <a:pt x="21392" y="59580"/>
                  </a:cubicBezTo>
                  <a:cubicBezTo>
                    <a:pt x="21392" y="59664"/>
                    <a:pt x="21308" y="59772"/>
                    <a:pt x="21212" y="59808"/>
                  </a:cubicBezTo>
                  <a:cubicBezTo>
                    <a:pt x="20911" y="59929"/>
                    <a:pt x="15740" y="58197"/>
                    <a:pt x="15740" y="57980"/>
                  </a:cubicBezTo>
                  <a:cubicBezTo>
                    <a:pt x="15740" y="57944"/>
                    <a:pt x="15933" y="57764"/>
                    <a:pt x="16161" y="57559"/>
                  </a:cubicBezTo>
                  <a:cubicBezTo>
                    <a:pt x="16390" y="57355"/>
                    <a:pt x="16750" y="56826"/>
                    <a:pt x="16967" y="56393"/>
                  </a:cubicBezTo>
                  <a:cubicBezTo>
                    <a:pt x="17737" y="54842"/>
                    <a:pt x="17424" y="53086"/>
                    <a:pt x="16161" y="51871"/>
                  </a:cubicBezTo>
                  <a:cubicBezTo>
                    <a:pt x="14742" y="50488"/>
                    <a:pt x="12397" y="50440"/>
                    <a:pt x="10918" y="51775"/>
                  </a:cubicBezTo>
                  <a:cubicBezTo>
                    <a:pt x="10329" y="52304"/>
                    <a:pt x="9607" y="53507"/>
                    <a:pt x="9607" y="53964"/>
                  </a:cubicBezTo>
                  <a:cubicBezTo>
                    <a:pt x="9607" y="54060"/>
                    <a:pt x="9355" y="54240"/>
                    <a:pt x="9030" y="54373"/>
                  </a:cubicBezTo>
                  <a:cubicBezTo>
                    <a:pt x="8200" y="54721"/>
                    <a:pt x="7178" y="55792"/>
                    <a:pt x="6889" y="56609"/>
                  </a:cubicBezTo>
                  <a:cubicBezTo>
                    <a:pt x="6444" y="57908"/>
                    <a:pt x="6673" y="59327"/>
                    <a:pt x="7503" y="60410"/>
                  </a:cubicBezTo>
                  <a:cubicBezTo>
                    <a:pt x="7755" y="60746"/>
                    <a:pt x="7779" y="60843"/>
                    <a:pt x="7671" y="61251"/>
                  </a:cubicBezTo>
                  <a:cubicBezTo>
                    <a:pt x="7599" y="61504"/>
                    <a:pt x="7563" y="62093"/>
                    <a:pt x="7587" y="62550"/>
                  </a:cubicBezTo>
                  <a:cubicBezTo>
                    <a:pt x="7767" y="66002"/>
                    <a:pt x="12108" y="67469"/>
                    <a:pt x="14405" y="64847"/>
                  </a:cubicBezTo>
                  <a:cubicBezTo>
                    <a:pt x="15235" y="63897"/>
                    <a:pt x="15572" y="62394"/>
                    <a:pt x="15211" y="61239"/>
                  </a:cubicBezTo>
                  <a:cubicBezTo>
                    <a:pt x="15115" y="60915"/>
                    <a:pt x="15055" y="60626"/>
                    <a:pt x="15091" y="60590"/>
                  </a:cubicBezTo>
                  <a:cubicBezTo>
                    <a:pt x="15235" y="60446"/>
                    <a:pt x="20467" y="61432"/>
                    <a:pt x="20695" y="61648"/>
                  </a:cubicBezTo>
                  <a:cubicBezTo>
                    <a:pt x="20755" y="61696"/>
                    <a:pt x="20635" y="62454"/>
                    <a:pt x="20430" y="63344"/>
                  </a:cubicBezTo>
                  <a:cubicBezTo>
                    <a:pt x="19997" y="65328"/>
                    <a:pt x="19516" y="68623"/>
                    <a:pt x="19348" y="70788"/>
                  </a:cubicBezTo>
                  <a:cubicBezTo>
                    <a:pt x="19096" y="74119"/>
                    <a:pt x="19216" y="79086"/>
                    <a:pt x="19637" y="82285"/>
                  </a:cubicBezTo>
                  <a:cubicBezTo>
                    <a:pt x="19721" y="82946"/>
                    <a:pt x="19781" y="83499"/>
                    <a:pt x="19769" y="83524"/>
                  </a:cubicBezTo>
                  <a:cubicBezTo>
                    <a:pt x="19697" y="83608"/>
                    <a:pt x="17123" y="84029"/>
                    <a:pt x="15259" y="84257"/>
                  </a:cubicBezTo>
                  <a:cubicBezTo>
                    <a:pt x="11976" y="84654"/>
                    <a:pt x="10004" y="84786"/>
                    <a:pt x="7731" y="84714"/>
                  </a:cubicBezTo>
                  <a:cubicBezTo>
                    <a:pt x="5290" y="84654"/>
                    <a:pt x="4400" y="84474"/>
                    <a:pt x="3678" y="83896"/>
                  </a:cubicBezTo>
                  <a:cubicBezTo>
                    <a:pt x="3065" y="83403"/>
                    <a:pt x="2163" y="83295"/>
                    <a:pt x="1478" y="83644"/>
                  </a:cubicBezTo>
                  <a:cubicBezTo>
                    <a:pt x="900" y="83944"/>
                    <a:pt x="119" y="84702"/>
                    <a:pt x="34" y="85063"/>
                  </a:cubicBezTo>
                  <a:cubicBezTo>
                    <a:pt x="-86" y="85556"/>
                    <a:pt x="95" y="85796"/>
                    <a:pt x="804" y="86109"/>
                  </a:cubicBezTo>
                  <a:cubicBezTo>
                    <a:pt x="1189" y="86265"/>
                    <a:pt x="1574" y="86494"/>
                    <a:pt x="1658" y="86602"/>
                  </a:cubicBezTo>
                  <a:cubicBezTo>
                    <a:pt x="1898" y="86891"/>
                    <a:pt x="1682" y="87288"/>
                    <a:pt x="1009" y="87769"/>
                  </a:cubicBezTo>
                  <a:cubicBezTo>
                    <a:pt x="708" y="87985"/>
                    <a:pt x="431" y="88298"/>
                    <a:pt x="383" y="88454"/>
                  </a:cubicBezTo>
                  <a:cubicBezTo>
                    <a:pt x="251" y="88995"/>
                    <a:pt x="1105" y="89741"/>
                    <a:pt x="2211" y="90054"/>
                  </a:cubicBezTo>
                  <a:cubicBezTo>
                    <a:pt x="2909" y="90246"/>
                    <a:pt x="3823" y="89945"/>
                    <a:pt x="4256" y="89368"/>
                  </a:cubicBezTo>
                  <a:cubicBezTo>
                    <a:pt x="5049" y="88322"/>
                    <a:pt x="7178" y="87552"/>
                    <a:pt x="11050" y="86927"/>
                  </a:cubicBezTo>
                  <a:cubicBezTo>
                    <a:pt x="13840" y="86482"/>
                    <a:pt x="17292" y="86121"/>
                    <a:pt x="19396" y="86061"/>
                  </a:cubicBezTo>
                  <a:lnTo>
                    <a:pt x="20226" y="86037"/>
                  </a:lnTo>
                  <a:lnTo>
                    <a:pt x="20454" y="87107"/>
                  </a:lnTo>
                  <a:cubicBezTo>
                    <a:pt x="21164" y="90535"/>
                    <a:pt x="22655" y="95044"/>
                    <a:pt x="24219" y="98436"/>
                  </a:cubicBezTo>
                  <a:cubicBezTo>
                    <a:pt x="24531" y="99121"/>
                    <a:pt x="24760" y="99698"/>
                    <a:pt x="24736" y="99723"/>
                  </a:cubicBezTo>
                  <a:cubicBezTo>
                    <a:pt x="24603" y="99867"/>
                    <a:pt x="22066" y="101238"/>
                    <a:pt x="20659" y="101959"/>
                  </a:cubicBezTo>
                  <a:cubicBezTo>
                    <a:pt x="19084" y="102741"/>
                    <a:pt x="16787" y="103751"/>
                    <a:pt x="16570" y="103751"/>
                  </a:cubicBezTo>
                  <a:cubicBezTo>
                    <a:pt x="16510" y="103751"/>
                    <a:pt x="16462" y="103354"/>
                    <a:pt x="16462" y="102873"/>
                  </a:cubicBezTo>
                  <a:cubicBezTo>
                    <a:pt x="16462" y="100697"/>
                    <a:pt x="14718" y="99001"/>
                    <a:pt x="12493" y="99013"/>
                  </a:cubicBezTo>
                  <a:cubicBezTo>
                    <a:pt x="11026" y="99013"/>
                    <a:pt x="9775" y="99831"/>
                    <a:pt x="9102" y="101202"/>
                  </a:cubicBezTo>
                  <a:cubicBezTo>
                    <a:pt x="8765" y="101887"/>
                    <a:pt x="8705" y="102128"/>
                    <a:pt x="8705" y="102909"/>
                  </a:cubicBezTo>
                  <a:cubicBezTo>
                    <a:pt x="8705" y="103631"/>
                    <a:pt x="8765" y="103944"/>
                    <a:pt x="9030" y="104509"/>
                  </a:cubicBezTo>
                  <a:lnTo>
                    <a:pt x="9355" y="105194"/>
                  </a:lnTo>
                  <a:lnTo>
                    <a:pt x="9138" y="105711"/>
                  </a:lnTo>
                  <a:cubicBezTo>
                    <a:pt x="8128" y="108057"/>
                    <a:pt x="9595" y="110750"/>
                    <a:pt x="12108" y="111159"/>
                  </a:cubicBezTo>
                  <a:cubicBezTo>
                    <a:pt x="12529" y="111219"/>
                    <a:pt x="12650" y="111316"/>
                    <a:pt x="12902" y="111749"/>
                  </a:cubicBezTo>
                  <a:cubicBezTo>
                    <a:pt x="13287" y="112398"/>
                    <a:pt x="14057" y="113095"/>
                    <a:pt x="14766" y="113420"/>
                  </a:cubicBezTo>
                  <a:cubicBezTo>
                    <a:pt x="15596" y="113793"/>
                    <a:pt x="17147" y="113769"/>
                    <a:pt x="17965" y="113372"/>
                  </a:cubicBezTo>
                  <a:cubicBezTo>
                    <a:pt x="18843" y="112939"/>
                    <a:pt x="19625" y="112109"/>
                    <a:pt x="19949" y="111255"/>
                  </a:cubicBezTo>
                  <a:cubicBezTo>
                    <a:pt x="20298" y="110329"/>
                    <a:pt x="20250" y="108898"/>
                    <a:pt x="19841" y="108105"/>
                  </a:cubicBezTo>
                  <a:cubicBezTo>
                    <a:pt x="19468" y="107383"/>
                    <a:pt x="18843" y="106722"/>
                    <a:pt x="18230" y="106397"/>
                  </a:cubicBezTo>
                  <a:lnTo>
                    <a:pt x="17701" y="106108"/>
                  </a:lnTo>
                  <a:lnTo>
                    <a:pt x="18013" y="105856"/>
                  </a:lnTo>
                  <a:cubicBezTo>
                    <a:pt x="19084" y="104942"/>
                    <a:pt x="25096" y="101466"/>
                    <a:pt x="25578" y="101466"/>
                  </a:cubicBezTo>
                  <a:cubicBezTo>
                    <a:pt x="25638" y="101466"/>
                    <a:pt x="26059" y="102128"/>
                    <a:pt x="26516" y="102933"/>
                  </a:cubicBezTo>
                  <a:cubicBezTo>
                    <a:pt x="28560" y="106553"/>
                    <a:pt x="31097" y="110017"/>
                    <a:pt x="34188" y="113420"/>
                  </a:cubicBezTo>
                  <a:lnTo>
                    <a:pt x="35162" y="114490"/>
                  </a:lnTo>
                  <a:lnTo>
                    <a:pt x="34200" y="115392"/>
                  </a:lnTo>
                  <a:cubicBezTo>
                    <a:pt x="33070" y="116451"/>
                    <a:pt x="31242" y="118002"/>
                    <a:pt x="30905" y="118182"/>
                  </a:cubicBezTo>
                  <a:cubicBezTo>
                    <a:pt x="30689" y="118291"/>
                    <a:pt x="30652" y="118255"/>
                    <a:pt x="30580" y="117858"/>
                  </a:cubicBezTo>
                  <a:cubicBezTo>
                    <a:pt x="30376" y="116727"/>
                    <a:pt x="29474" y="115573"/>
                    <a:pt x="28392" y="115044"/>
                  </a:cubicBezTo>
                  <a:cubicBezTo>
                    <a:pt x="27598" y="114647"/>
                    <a:pt x="25926" y="114635"/>
                    <a:pt x="25084" y="115020"/>
                  </a:cubicBezTo>
                  <a:cubicBezTo>
                    <a:pt x="24279" y="115392"/>
                    <a:pt x="23389" y="116342"/>
                    <a:pt x="23076" y="117184"/>
                  </a:cubicBezTo>
                  <a:cubicBezTo>
                    <a:pt x="22571" y="118531"/>
                    <a:pt x="22872" y="120167"/>
                    <a:pt x="23834" y="121213"/>
                  </a:cubicBezTo>
                  <a:cubicBezTo>
                    <a:pt x="24219" y="121634"/>
                    <a:pt x="24231" y="121682"/>
                    <a:pt x="24231" y="122656"/>
                  </a:cubicBezTo>
                  <a:cubicBezTo>
                    <a:pt x="24219" y="123859"/>
                    <a:pt x="24567" y="124725"/>
                    <a:pt x="25361" y="125518"/>
                  </a:cubicBezTo>
                  <a:cubicBezTo>
                    <a:pt x="26155" y="126312"/>
                    <a:pt x="27021" y="126661"/>
                    <a:pt x="28223" y="126649"/>
                  </a:cubicBezTo>
                  <a:cubicBezTo>
                    <a:pt x="29197" y="126649"/>
                    <a:pt x="29245" y="126661"/>
                    <a:pt x="29654" y="127046"/>
                  </a:cubicBezTo>
                  <a:cubicBezTo>
                    <a:pt x="30436" y="127755"/>
                    <a:pt x="31061" y="127984"/>
                    <a:pt x="32276" y="127984"/>
                  </a:cubicBezTo>
                  <a:cubicBezTo>
                    <a:pt x="33190" y="127984"/>
                    <a:pt x="33455" y="127935"/>
                    <a:pt x="33960" y="127695"/>
                  </a:cubicBezTo>
                  <a:cubicBezTo>
                    <a:pt x="34717" y="127310"/>
                    <a:pt x="35451" y="126577"/>
                    <a:pt x="35836" y="125819"/>
                  </a:cubicBezTo>
                  <a:cubicBezTo>
                    <a:pt x="36245" y="124965"/>
                    <a:pt x="36257" y="123318"/>
                    <a:pt x="35836" y="122488"/>
                  </a:cubicBezTo>
                  <a:cubicBezTo>
                    <a:pt x="35307" y="121393"/>
                    <a:pt x="34152" y="120503"/>
                    <a:pt x="33022" y="120299"/>
                  </a:cubicBezTo>
                  <a:lnTo>
                    <a:pt x="32565" y="120215"/>
                  </a:lnTo>
                  <a:lnTo>
                    <a:pt x="32793" y="119842"/>
                  </a:lnTo>
                  <a:cubicBezTo>
                    <a:pt x="33070" y="119409"/>
                    <a:pt x="35379" y="116739"/>
                    <a:pt x="35992" y="116150"/>
                  </a:cubicBezTo>
                  <a:lnTo>
                    <a:pt x="36413" y="115741"/>
                  </a:lnTo>
                  <a:lnTo>
                    <a:pt x="36942" y="116210"/>
                  </a:lnTo>
                  <a:cubicBezTo>
                    <a:pt x="40357" y="119205"/>
                    <a:pt x="42257" y="120696"/>
                    <a:pt x="44579" y="122211"/>
                  </a:cubicBezTo>
                  <a:cubicBezTo>
                    <a:pt x="45721" y="122957"/>
                    <a:pt x="45805" y="123029"/>
                    <a:pt x="45733" y="123330"/>
                  </a:cubicBezTo>
                  <a:cubicBezTo>
                    <a:pt x="45420" y="124616"/>
                    <a:pt x="43400" y="128681"/>
                    <a:pt x="41488" y="131868"/>
                  </a:cubicBezTo>
                  <a:cubicBezTo>
                    <a:pt x="38686" y="136546"/>
                    <a:pt x="36846" y="138711"/>
                    <a:pt x="35355" y="139108"/>
                  </a:cubicBezTo>
                  <a:cubicBezTo>
                    <a:pt x="34862" y="139240"/>
                    <a:pt x="34441" y="139577"/>
                    <a:pt x="34056" y="140142"/>
                  </a:cubicBezTo>
                  <a:cubicBezTo>
                    <a:pt x="33851" y="140455"/>
                    <a:pt x="33827" y="141898"/>
                    <a:pt x="34008" y="142379"/>
                  </a:cubicBezTo>
                  <a:cubicBezTo>
                    <a:pt x="34068" y="142559"/>
                    <a:pt x="34272" y="142788"/>
                    <a:pt x="34429" y="142908"/>
                  </a:cubicBezTo>
                  <a:cubicBezTo>
                    <a:pt x="34729" y="143088"/>
                    <a:pt x="34765" y="143088"/>
                    <a:pt x="35451" y="142727"/>
                  </a:cubicBezTo>
                  <a:cubicBezTo>
                    <a:pt x="36629" y="142114"/>
                    <a:pt x="36906" y="142234"/>
                    <a:pt x="36906" y="143377"/>
                  </a:cubicBezTo>
                  <a:cubicBezTo>
                    <a:pt x="36906" y="144339"/>
                    <a:pt x="37110" y="144640"/>
                    <a:pt x="37760" y="144640"/>
                  </a:cubicBezTo>
                  <a:cubicBezTo>
                    <a:pt x="38301" y="144640"/>
                    <a:pt x="39083" y="144291"/>
                    <a:pt x="39576" y="143822"/>
                  </a:cubicBezTo>
                  <a:cubicBezTo>
                    <a:pt x="40069" y="143365"/>
                    <a:pt x="40333" y="142475"/>
                    <a:pt x="40141" y="141910"/>
                  </a:cubicBezTo>
                  <a:cubicBezTo>
                    <a:pt x="39768" y="140755"/>
                    <a:pt x="40381" y="138663"/>
                    <a:pt x="42137" y="135199"/>
                  </a:cubicBezTo>
                  <a:cubicBezTo>
                    <a:pt x="44146" y="131207"/>
                    <a:pt x="46539" y="127394"/>
                    <a:pt x="48439" y="125157"/>
                  </a:cubicBezTo>
                  <a:lnTo>
                    <a:pt x="48788" y="124749"/>
                  </a:lnTo>
                  <a:lnTo>
                    <a:pt x="50940" y="125783"/>
                  </a:lnTo>
                  <a:cubicBezTo>
                    <a:pt x="55041" y="127779"/>
                    <a:pt x="59310" y="129258"/>
                    <a:pt x="63471" y="130136"/>
                  </a:cubicBezTo>
                  <a:cubicBezTo>
                    <a:pt x="64217" y="130293"/>
                    <a:pt x="64854" y="130461"/>
                    <a:pt x="64890" y="130497"/>
                  </a:cubicBezTo>
                  <a:cubicBezTo>
                    <a:pt x="65095" y="130701"/>
                    <a:pt x="64445" y="134971"/>
                    <a:pt x="63712" y="138266"/>
                  </a:cubicBezTo>
                  <a:cubicBezTo>
                    <a:pt x="62377" y="144279"/>
                    <a:pt x="60934" y="147814"/>
                    <a:pt x="59491" y="148560"/>
                  </a:cubicBezTo>
                  <a:cubicBezTo>
                    <a:pt x="59094" y="148764"/>
                    <a:pt x="58685" y="149546"/>
                    <a:pt x="58673" y="150123"/>
                  </a:cubicBezTo>
                  <a:cubicBezTo>
                    <a:pt x="58673" y="151146"/>
                    <a:pt x="59406" y="152456"/>
                    <a:pt x="59996" y="152456"/>
                  </a:cubicBezTo>
                  <a:cubicBezTo>
                    <a:pt x="60152" y="152456"/>
                    <a:pt x="60489" y="152216"/>
                    <a:pt x="60838" y="151855"/>
                  </a:cubicBezTo>
                  <a:cubicBezTo>
                    <a:pt x="61679" y="150977"/>
                    <a:pt x="62016" y="151037"/>
                    <a:pt x="62401" y="152144"/>
                  </a:cubicBezTo>
                  <a:cubicBezTo>
                    <a:pt x="62533" y="152541"/>
                    <a:pt x="62702" y="152925"/>
                    <a:pt x="62774" y="153010"/>
                  </a:cubicBezTo>
                  <a:cubicBezTo>
                    <a:pt x="63135" y="153443"/>
                    <a:pt x="64169" y="152950"/>
                    <a:pt x="64878" y="152036"/>
                  </a:cubicBezTo>
                  <a:cubicBezTo>
                    <a:pt x="65371" y="151386"/>
                    <a:pt x="65431" y="150388"/>
                    <a:pt x="65011" y="149739"/>
                  </a:cubicBezTo>
                  <a:cubicBezTo>
                    <a:pt x="64433" y="148849"/>
                    <a:pt x="64301" y="147165"/>
                    <a:pt x="64626" y="144676"/>
                  </a:cubicBezTo>
                  <a:cubicBezTo>
                    <a:pt x="65299" y="139480"/>
                    <a:pt x="67704" y="130786"/>
                    <a:pt x="68402" y="130978"/>
                  </a:cubicBezTo>
                  <a:cubicBezTo>
                    <a:pt x="69725" y="131351"/>
                    <a:pt x="77926" y="131495"/>
                    <a:pt x="80801" y="131195"/>
                  </a:cubicBezTo>
                  <a:cubicBezTo>
                    <a:pt x="82701" y="131002"/>
                    <a:pt x="86381" y="130401"/>
                    <a:pt x="88004" y="130016"/>
                  </a:cubicBezTo>
                  <a:cubicBezTo>
                    <a:pt x="88690" y="129860"/>
                    <a:pt x="89279" y="129751"/>
                    <a:pt x="89303" y="129775"/>
                  </a:cubicBezTo>
                  <a:cubicBezTo>
                    <a:pt x="89495" y="129968"/>
                    <a:pt x="90421" y="134442"/>
                    <a:pt x="90421" y="135163"/>
                  </a:cubicBezTo>
                  <a:cubicBezTo>
                    <a:pt x="90421" y="135428"/>
                    <a:pt x="90373" y="135512"/>
                    <a:pt x="90253" y="135464"/>
                  </a:cubicBezTo>
                  <a:cubicBezTo>
                    <a:pt x="88209" y="134682"/>
                    <a:pt x="85972" y="135572"/>
                    <a:pt x="85106" y="137520"/>
                  </a:cubicBezTo>
                  <a:cubicBezTo>
                    <a:pt x="84709" y="138398"/>
                    <a:pt x="84733" y="139805"/>
                    <a:pt x="85142" y="140683"/>
                  </a:cubicBezTo>
                  <a:cubicBezTo>
                    <a:pt x="85791" y="142054"/>
                    <a:pt x="86970" y="142860"/>
                    <a:pt x="88449" y="142932"/>
                  </a:cubicBezTo>
                  <a:cubicBezTo>
                    <a:pt x="88906" y="142956"/>
                    <a:pt x="89507" y="142920"/>
                    <a:pt x="89760" y="142848"/>
                  </a:cubicBezTo>
                  <a:cubicBezTo>
                    <a:pt x="90169" y="142739"/>
                    <a:pt x="90265" y="142751"/>
                    <a:pt x="90482" y="142944"/>
                  </a:cubicBezTo>
                  <a:cubicBezTo>
                    <a:pt x="90878" y="143317"/>
                    <a:pt x="91624" y="143665"/>
                    <a:pt x="92321" y="143810"/>
                  </a:cubicBezTo>
                  <a:cubicBezTo>
                    <a:pt x="93103" y="143966"/>
                    <a:pt x="94005" y="143822"/>
                    <a:pt x="94835" y="143413"/>
                  </a:cubicBezTo>
                  <a:cubicBezTo>
                    <a:pt x="95520" y="143064"/>
                    <a:pt x="96350" y="142150"/>
                    <a:pt x="96627" y="141453"/>
                  </a:cubicBezTo>
                  <a:cubicBezTo>
                    <a:pt x="96747" y="141116"/>
                    <a:pt x="96903" y="140912"/>
                    <a:pt x="97024" y="140912"/>
                  </a:cubicBezTo>
                  <a:cubicBezTo>
                    <a:pt x="97408" y="140912"/>
                    <a:pt x="98671" y="140214"/>
                    <a:pt x="99104" y="139757"/>
                  </a:cubicBezTo>
                  <a:cubicBezTo>
                    <a:pt x="100523" y="138266"/>
                    <a:pt x="100535" y="135800"/>
                    <a:pt x="99128" y="134357"/>
                  </a:cubicBezTo>
                  <a:cubicBezTo>
                    <a:pt x="98334" y="133540"/>
                    <a:pt x="97433" y="133155"/>
                    <a:pt x="96314" y="133155"/>
                  </a:cubicBezTo>
                  <a:cubicBezTo>
                    <a:pt x="95532" y="133155"/>
                    <a:pt x="95292" y="133215"/>
                    <a:pt x="94606" y="133552"/>
                  </a:cubicBezTo>
                  <a:cubicBezTo>
                    <a:pt x="94173" y="133768"/>
                    <a:pt x="93644" y="134129"/>
                    <a:pt x="93440" y="134357"/>
                  </a:cubicBezTo>
                  <a:cubicBezTo>
                    <a:pt x="93235" y="134586"/>
                    <a:pt x="93043" y="134778"/>
                    <a:pt x="93019" y="134778"/>
                  </a:cubicBezTo>
                  <a:cubicBezTo>
                    <a:pt x="92863" y="134778"/>
                    <a:pt x="92009" y="132457"/>
                    <a:pt x="91347" y="130244"/>
                  </a:cubicBezTo>
                  <a:lnTo>
                    <a:pt x="91047" y="129246"/>
                  </a:lnTo>
                  <a:lnTo>
                    <a:pt x="92081" y="128934"/>
                  </a:lnTo>
                  <a:cubicBezTo>
                    <a:pt x="94727" y="128128"/>
                    <a:pt x="97673" y="126949"/>
                    <a:pt x="100391" y="125602"/>
                  </a:cubicBezTo>
                  <a:lnTo>
                    <a:pt x="102123" y="124749"/>
                  </a:lnTo>
                  <a:lnTo>
                    <a:pt x="102676" y="125386"/>
                  </a:lnTo>
                  <a:cubicBezTo>
                    <a:pt x="105213" y="128320"/>
                    <a:pt x="109651" y="136161"/>
                    <a:pt x="110565" y="139288"/>
                  </a:cubicBezTo>
                  <a:cubicBezTo>
                    <a:pt x="110878" y="140370"/>
                    <a:pt x="110950" y="141513"/>
                    <a:pt x="110745" y="142042"/>
                  </a:cubicBezTo>
                  <a:cubicBezTo>
                    <a:pt x="110625" y="142379"/>
                    <a:pt x="110878" y="143341"/>
                    <a:pt x="111214" y="143726"/>
                  </a:cubicBezTo>
                  <a:cubicBezTo>
                    <a:pt x="111587" y="144159"/>
                    <a:pt x="112585" y="144640"/>
                    <a:pt x="113114" y="144640"/>
                  </a:cubicBezTo>
                  <a:cubicBezTo>
                    <a:pt x="113812" y="144640"/>
                    <a:pt x="113992" y="144423"/>
                    <a:pt x="113992" y="143545"/>
                  </a:cubicBezTo>
                  <a:cubicBezTo>
                    <a:pt x="113992" y="142258"/>
                    <a:pt x="114341" y="142078"/>
                    <a:pt x="115495" y="142727"/>
                  </a:cubicBezTo>
                  <a:cubicBezTo>
                    <a:pt x="115928" y="142968"/>
                    <a:pt x="116229" y="143064"/>
                    <a:pt x="116397" y="143016"/>
                  </a:cubicBezTo>
                  <a:cubicBezTo>
                    <a:pt x="116939" y="142848"/>
                    <a:pt x="117263" y="141525"/>
                    <a:pt x="116999" y="140551"/>
                  </a:cubicBezTo>
                  <a:cubicBezTo>
                    <a:pt x="116830" y="139901"/>
                    <a:pt x="116085" y="139108"/>
                    <a:pt x="115652" y="139108"/>
                  </a:cubicBezTo>
                  <a:cubicBezTo>
                    <a:pt x="115002" y="139108"/>
                    <a:pt x="113571" y="137905"/>
                    <a:pt x="112393" y="136378"/>
                  </a:cubicBezTo>
                  <a:cubicBezTo>
                    <a:pt x="110012" y="133287"/>
                    <a:pt x="106043" y="126144"/>
                    <a:pt x="105285" y="123606"/>
                  </a:cubicBezTo>
                  <a:lnTo>
                    <a:pt x="105117" y="123017"/>
                  </a:lnTo>
                  <a:lnTo>
                    <a:pt x="106512" y="122079"/>
                  </a:lnTo>
                  <a:cubicBezTo>
                    <a:pt x="108989" y="120443"/>
                    <a:pt x="111238" y="118675"/>
                    <a:pt x="113475" y="116643"/>
                  </a:cubicBezTo>
                  <a:cubicBezTo>
                    <a:pt x="114088" y="116090"/>
                    <a:pt x="114630" y="115657"/>
                    <a:pt x="114690" y="115681"/>
                  </a:cubicBezTo>
                  <a:cubicBezTo>
                    <a:pt x="114858" y="115753"/>
                    <a:pt x="116770" y="117858"/>
                    <a:pt x="117564" y="118844"/>
                  </a:cubicBezTo>
                  <a:lnTo>
                    <a:pt x="118322" y="119794"/>
                  </a:lnTo>
                  <a:lnTo>
                    <a:pt x="117540" y="120046"/>
                  </a:lnTo>
                  <a:cubicBezTo>
                    <a:pt x="116542" y="120371"/>
                    <a:pt x="115868" y="120852"/>
                    <a:pt x="115363" y="121586"/>
                  </a:cubicBezTo>
                  <a:cubicBezTo>
                    <a:pt x="113980" y="123606"/>
                    <a:pt x="114774" y="126360"/>
                    <a:pt x="117035" y="127382"/>
                  </a:cubicBezTo>
                  <a:cubicBezTo>
                    <a:pt x="117648" y="127671"/>
                    <a:pt x="117853" y="127707"/>
                    <a:pt x="118718" y="127659"/>
                  </a:cubicBezTo>
                  <a:cubicBezTo>
                    <a:pt x="119825" y="127611"/>
                    <a:pt x="120510" y="127346"/>
                    <a:pt x="121208" y="126697"/>
                  </a:cubicBezTo>
                  <a:cubicBezTo>
                    <a:pt x="121605" y="126312"/>
                    <a:pt x="121653" y="126300"/>
                    <a:pt x="122651" y="126300"/>
                  </a:cubicBezTo>
                  <a:cubicBezTo>
                    <a:pt x="123866" y="126288"/>
                    <a:pt x="124743" y="125951"/>
                    <a:pt x="125501" y="125194"/>
                  </a:cubicBezTo>
                  <a:cubicBezTo>
                    <a:pt x="126283" y="124412"/>
                    <a:pt x="126559" y="123714"/>
                    <a:pt x="126571" y="122440"/>
                  </a:cubicBezTo>
                  <a:cubicBezTo>
                    <a:pt x="126595" y="121393"/>
                    <a:pt x="126607" y="121345"/>
                    <a:pt x="126980" y="120936"/>
                  </a:cubicBezTo>
                  <a:cubicBezTo>
                    <a:pt x="127197" y="120708"/>
                    <a:pt x="127509" y="120227"/>
                    <a:pt x="127690" y="119866"/>
                  </a:cubicBezTo>
                  <a:cubicBezTo>
                    <a:pt x="128111" y="118988"/>
                    <a:pt x="128135" y="117569"/>
                    <a:pt x="127738" y="116715"/>
                  </a:cubicBezTo>
                  <a:cubicBezTo>
                    <a:pt x="127365" y="115897"/>
                    <a:pt x="126487" y="115008"/>
                    <a:pt x="125742" y="114695"/>
                  </a:cubicBezTo>
                  <a:cubicBezTo>
                    <a:pt x="124996" y="114370"/>
                    <a:pt x="123853" y="114262"/>
                    <a:pt x="123192" y="114442"/>
                  </a:cubicBezTo>
                  <a:cubicBezTo>
                    <a:pt x="121833" y="114803"/>
                    <a:pt x="120643" y="116006"/>
                    <a:pt x="120342" y="117305"/>
                  </a:cubicBezTo>
                  <a:cubicBezTo>
                    <a:pt x="120258" y="117653"/>
                    <a:pt x="120162" y="117942"/>
                    <a:pt x="120125" y="117942"/>
                  </a:cubicBezTo>
                  <a:cubicBezTo>
                    <a:pt x="119981" y="117942"/>
                    <a:pt x="118322" y="116559"/>
                    <a:pt x="117155" y="115465"/>
                  </a:cubicBezTo>
                  <a:lnTo>
                    <a:pt x="115916" y="114322"/>
                  </a:lnTo>
                  <a:lnTo>
                    <a:pt x="117083" y="113035"/>
                  </a:lnTo>
                  <a:cubicBezTo>
                    <a:pt x="122458" y="107094"/>
                    <a:pt x="126595" y="99987"/>
                    <a:pt x="128989" y="92543"/>
                  </a:cubicBezTo>
                  <a:cubicBezTo>
                    <a:pt x="129313" y="91557"/>
                    <a:pt x="129614" y="90763"/>
                    <a:pt x="129662" y="90763"/>
                  </a:cubicBezTo>
                  <a:cubicBezTo>
                    <a:pt x="129975" y="90763"/>
                    <a:pt x="134641" y="93024"/>
                    <a:pt x="136469" y="94058"/>
                  </a:cubicBezTo>
                  <a:cubicBezTo>
                    <a:pt x="137635" y="94732"/>
                    <a:pt x="138669" y="95369"/>
                    <a:pt x="139223" y="95790"/>
                  </a:cubicBezTo>
                  <a:lnTo>
                    <a:pt x="139619" y="96091"/>
                  </a:lnTo>
                  <a:lnTo>
                    <a:pt x="139259" y="96259"/>
                  </a:lnTo>
                  <a:cubicBezTo>
                    <a:pt x="138573" y="96596"/>
                    <a:pt x="137936" y="97257"/>
                    <a:pt x="137551" y="98051"/>
                  </a:cubicBezTo>
                  <a:cubicBezTo>
                    <a:pt x="136601" y="99975"/>
                    <a:pt x="137395" y="102224"/>
                    <a:pt x="139391" y="103294"/>
                  </a:cubicBezTo>
                  <a:cubicBezTo>
                    <a:pt x="139824" y="103523"/>
                    <a:pt x="140089" y="103571"/>
                    <a:pt x="141051" y="103571"/>
                  </a:cubicBezTo>
                  <a:cubicBezTo>
                    <a:pt x="142049" y="103571"/>
                    <a:pt x="142265" y="103535"/>
                    <a:pt x="142794" y="103246"/>
                  </a:cubicBezTo>
                  <a:cubicBezTo>
                    <a:pt x="143492" y="102885"/>
                    <a:pt x="144358" y="102007"/>
                    <a:pt x="144610" y="101394"/>
                  </a:cubicBezTo>
                  <a:cubicBezTo>
                    <a:pt x="144755" y="101045"/>
                    <a:pt x="144839" y="100985"/>
                    <a:pt x="145188" y="100985"/>
                  </a:cubicBezTo>
                  <a:cubicBezTo>
                    <a:pt x="145765" y="100985"/>
                    <a:pt x="146991" y="100324"/>
                    <a:pt x="147484" y="99759"/>
                  </a:cubicBezTo>
                  <a:cubicBezTo>
                    <a:pt x="148230" y="98881"/>
                    <a:pt x="148447" y="98291"/>
                    <a:pt x="148447" y="97137"/>
                  </a:cubicBezTo>
                  <a:cubicBezTo>
                    <a:pt x="148447" y="96331"/>
                    <a:pt x="148386" y="95994"/>
                    <a:pt x="148170" y="95525"/>
                  </a:cubicBezTo>
                  <a:lnTo>
                    <a:pt x="147905" y="94936"/>
                  </a:lnTo>
                  <a:lnTo>
                    <a:pt x="148170" y="94395"/>
                  </a:lnTo>
                  <a:cubicBezTo>
                    <a:pt x="148555" y="93577"/>
                    <a:pt x="148603" y="92230"/>
                    <a:pt x="148266" y="91340"/>
                  </a:cubicBezTo>
                  <a:cubicBezTo>
                    <a:pt x="147953" y="90487"/>
                    <a:pt x="147088" y="89549"/>
                    <a:pt x="146282" y="89176"/>
                  </a:cubicBezTo>
                  <a:cubicBezTo>
                    <a:pt x="145801" y="88947"/>
                    <a:pt x="145476" y="88899"/>
                    <a:pt x="144598" y="88899"/>
                  </a:cubicBezTo>
                  <a:cubicBezTo>
                    <a:pt x="143648" y="88899"/>
                    <a:pt x="143432" y="88947"/>
                    <a:pt x="142891" y="89236"/>
                  </a:cubicBezTo>
                  <a:cubicBezTo>
                    <a:pt x="141484" y="89969"/>
                    <a:pt x="140750" y="91160"/>
                    <a:pt x="140750" y="92711"/>
                  </a:cubicBezTo>
                  <a:cubicBezTo>
                    <a:pt x="140750" y="93385"/>
                    <a:pt x="140702" y="93649"/>
                    <a:pt x="140594" y="93649"/>
                  </a:cubicBezTo>
                  <a:cubicBezTo>
                    <a:pt x="139740" y="93649"/>
                    <a:pt x="131502" y="89633"/>
                    <a:pt x="130335" y="88635"/>
                  </a:cubicBezTo>
                  <a:cubicBezTo>
                    <a:pt x="130155" y="88490"/>
                    <a:pt x="130155" y="88394"/>
                    <a:pt x="130360" y="87540"/>
                  </a:cubicBezTo>
                  <a:cubicBezTo>
                    <a:pt x="131382" y="83307"/>
                    <a:pt x="131887" y="77547"/>
                    <a:pt x="131670" y="72676"/>
                  </a:cubicBezTo>
                  <a:cubicBezTo>
                    <a:pt x="131598" y="71281"/>
                    <a:pt x="131526" y="69994"/>
                    <a:pt x="131478" y="69802"/>
                  </a:cubicBezTo>
                  <a:cubicBezTo>
                    <a:pt x="131418" y="69501"/>
                    <a:pt x="131454" y="69453"/>
                    <a:pt x="132091" y="69165"/>
                  </a:cubicBezTo>
                  <a:cubicBezTo>
                    <a:pt x="134352" y="68166"/>
                    <a:pt x="141327" y="66711"/>
                    <a:pt x="145644" y="66338"/>
                  </a:cubicBezTo>
                  <a:cubicBezTo>
                    <a:pt x="146919" y="66218"/>
                    <a:pt x="147557" y="66218"/>
                    <a:pt x="148447" y="66326"/>
                  </a:cubicBezTo>
                  <a:cubicBezTo>
                    <a:pt x="149517" y="66459"/>
                    <a:pt x="150431" y="66771"/>
                    <a:pt x="150611" y="67072"/>
                  </a:cubicBezTo>
                  <a:cubicBezTo>
                    <a:pt x="150647" y="67132"/>
                    <a:pt x="151020" y="67192"/>
                    <a:pt x="151441" y="67192"/>
                  </a:cubicBezTo>
                  <a:cubicBezTo>
                    <a:pt x="152078" y="67192"/>
                    <a:pt x="152283" y="67132"/>
                    <a:pt x="152728" y="66843"/>
                  </a:cubicBezTo>
                  <a:cubicBezTo>
                    <a:pt x="153353" y="66423"/>
                    <a:pt x="153774" y="65893"/>
                    <a:pt x="153870" y="65388"/>
                  </a:cubicBezTo>
                  <a:cubicBezTo>
                    <a:pt x="153966" y="64907"/>
                    <a:pt x="153798" y="64727"/>
                    <a:pt x="152980" y="64426"/>
                  </a:cubicBezTo>
                  <a:cubicBezTo>
                    <a:pt x="152343" y="64186"/>
                    <a:pt x="151994" y="63921"/>
                    <a:pt x="151994" y="63669"/>
                  </a:cubicBezTo>
                  <a:cubicBezTo>
                    <a:pt x="151994" y="63609"/>
                    <a:pt x="152295" y="63248"/>
                    <a:pt x="152668" y="62863"/>
                  </a:cubicBezTo>
                  <a:cubicBezTo>
                    <a:pt x="153233" y="62262"/>
                    <a:pt x="153329" y="62105"/>
                    <a:pt x="153269" y="61841"/>
                  </a:cubicBezTo>
                  <a:cubicBezTo>
                    <a:pt x="153161" y="61420"/>
                    <a:pt x="152343" y="60855"/>
                    <a:pt x="151573" y="60686"/>
                  </a:cubicBezTo>
                  <a:cubicBezTo>
                    <a:pt x="150695" y="60494"/>
                    <a:pt x="149805" y="60794"/>
                    <a:pt x="149397" y="61444"/>
                  </a:cubicBezTo>
                  <a:cubicBezTo>
                    <a:pt x="148699" y="62538"/>
                    <a:pt x="146715" y="63440"/>
                    <a:pt x="142951" y="64354"/>
                  </a:cubicBezTo>
                  <a:cubicBezTo>
                    <a:pt x="138910" y="65340"/>
                    <a:pt x="133198" y="66206"/>
                    <a:pt x="131562" y="66086"/>
                  </a:cubicBezTo>
                  <a:lnTo>
                    <a:pt x="131033" y="66050"/>
                  </a:lnTo>
                  <a:lnTo>
                    <a:pt x="130648" y="64126"/>
                  </a:lnTo>
                  <a:cubicBezTo>
                    <a:pt x="129963" y="60734"/>
                    <a:pt x="128989" y="57427"/>
                    <a:pt x="127750" y="54336"/>
                  </a:cubicBezTo>
                  <a:cubicBezTo>
                    <a:pt x="127004" y="52484"/>
                    <a:pt x="126920" y="52761"/>
                    <a:pt x="128532" y="51787"/>
                  </a:cubicBezTo>
                  <a:cubicBezTo>
                    <a:pt x="131358" y="50091"/>
                    <a:pt x="137286" y="47518"/>
                    <a:pt x="140618" y="46544"/>
                  </a:cubicBezTo>
                  <a:cubicBezTo>
                    <a:pt x="142470" y="46014"/>
                    <a:pt x="144274" y="45870"/>
                    <a:pt x="145019" y="46207"/>
                  </a:cubicBezTo>
                  <a:cubicBezTo>
                    <a:pt x="146065" y="46676"/>
                    <a:pt x="147316" y="46002"/>
                    <a:pt x="147917" y="44632"/>
                  </a:cubicBezTo>
                  <a:cubicBezTo>
                    <a:pt x="148170" y="44066"/>
                    <a:pt x="148122" y="43561"/>
                    <a:pt x="147797" y="43393"/>
                  </a:cubicBezTo>
                  <a:cubicBezTo>
                    <a:pt x="147689" y="43333"/>
                    <a:pt x="147304" y="43249"/>
                    <a:pt x="146931" y="43212"/>
                  </a:cubicBezTo>
                  <a:cubicBezTo>
                    <a:pt x="145789" y="43068"/>
                    <a:pt x="145620" y="42659"/>
                    <a:pt x="146342" y="41757"/>
                  </a:cubicBezTo>
                  <a:cubicBezTo>
                    <a:pt x="146534" y="41517"/>
                    <a:pt x="146727" y="41216"/>
                    <a:pt x="146763" y="41096"/>
                  </a:cubicBezTo>
                  <a:cubicBezTo>
                    <a:pt x="146955" y="40483"/>
                    <a:pt x="146029" y="39905"/>
                    <a:pt x="144851" y="39893"/>
                  </a:cubicBezTo>
                  <a:cubicBezTo>
                    <a:pt x="143841" y="39893"/>
                    <a:pt x="143179" y="40290"/>
                    <a:pt x="142806" y="41132"/>
                  </a:cubicBezTo>
                  <a:cubicBezTo>
                    <a:pt x="142506" y="41829"/>
                    <a:pt x="141532" y="42792"/>
                    <a:pt x="140389" y="43561"/>
                  </a:cubicBezTo>
                  <a:cubicBezTo>
                    <a:pt x="138237" y="44980"/>
                    <a:pt x="132019" y="47782"/>
                    <a:pt x="128495" y="48901"/>
                  </a:cubicBezTo>
                  <a:cubicBezTo>
                    <a:pt x="127149" y="49334"/>
                    <a:pt x="125778" y="49646"/>
                    <a:pt x="125633" y="49562"/>
                  </a:cubicBezTo>
                  <a:cubicBezTo>
                    <a:pt x="125573" y="49526"/>
                    <a:pt x="125369" y="49177"/>
                    <a:pt x="125164" y="48768"/>
                  </a:cubicBezTo>
                  <a:cubicBezTo>
                    <a:pt x="124539" y="47530"/>
                    <a:pt x="123264" y="45437"/>
                    <a:pt x="122001" y="43573"/>
                  </a:cubicBezTo>
                  <a:cubicBezTo>
                    <a:pt x="121328" y="42599"/>
                    <a:pt x="120739" y="41709"/>
                    <a:pt x="120667" y="41613"/>
                  </a:cubicBezTo>
                  <a:cubicBezTo>
                    <a:pt x="120570" y="41481"/>
                    <a:pt x="120679" y="41312"/>
                    <a:pt x="121148" y="40891"/>
                  </a:cubicBezTo>
                  <a:cubicBezTo>
                    <a:pt x="123084" y="39160"/>
                    <a:pt x="126848" y="36334"/>
                    <a:pt x="128868" y="35107"/>
                  </a:cubicBezTo>
                  <a:lnTo>
                    <a:pt x="129927" y="34470"/>
                  </a:lnTo>
                  <a:lnTo>
                    <a:pt x="130011" y="35167"/>
                  </a:lnTo>
                  <a:cubicBezTo>
                    <a:pt x="130191" y="36538"/>
                    <a:pt x="131117" y="37801"/>
                    <a:pt x="132368" y="38366"/>
                  </a:cubicBezTo>
                  <a:cubicBezTo>
                    <a:pt x="133222" y="38751"/>
                    <a:pt x="134641" y="38727"/>
                    <a:pt x="135519" y="38318"/>
                  </a:cubicBezTo>
                  <a:cubicBezTo>
                    <a:pt x="136878" y="37680"/>
                    <a:pt x="137683" y="36502"/>
                    <a:pt x="137780" y="35035"/>
                  </a:cubicBezTo>
                  <a:cubicBezTo>
                    <a:pt x="137840" y="33976"/>
                    <a:pt x="137683" y="33363"/>
                    <a:pt x="137142" y="32545"/>
                  </a:cubicBezTo>
                  <a:cubicBezTo>
                    <a:pt x="136745" y="31968"/>
                    <a:pt x="136721" y="31896"/>
                    <a:pt x="136854" y="31499"/>
                  </a:cubicBezTo>
                  <a:cubicBezTo>
                    <a:pt x="137058" y="30862"/>
                    <a:pt x="136938" y="29359"/>
                    <a:pt x="136613" y="28733"/>
                  </a:cubicBezTo>
                  <a:cubicBezTo>
                    <a:pt x="135952" y="27446"/>
                    <a:pt x="134809" y="26689"/>
                    <a:pt x="133390" y="26581"/>
                  </a:cubicBezTo>
                  <a:cubicBezTo>
                    <a:pt x="132596" y="26520"/>
                    <a:pt x="132560" y="26496"/>
                    <a:pt x="132055" y="25931"/>
                  </a:cubicBezTo>
                  <a:cubicBezTo>
                    <a:pt x="131767" y="25606"/>
                    <a:pt x="131249" y="25210"/>
                    <a:pt x="130853" y="25017"/>
                  </a:cubicBezTo>
                  <a:cubicBezTo>
                    <a:pt x="130263" y="24729"/>
                    <a:pt x="130023" y="24680"/>
                    <a:pt x="129145" y="24680"/>
                  </a:cubicBezTo>
                  <a:cubicBezTo>
                    <a:pt x="128267" y="24680"/>
                    <a:pt x="128026" y="24729"/>
                    <a:pt x="127437" y="25017"/>
                  </a:cubicBezTo>
                  <a:cubicBezTo>
                    <a:pt x="125778" y="25835"/>
                    <a:pt x="124900" y="27687"/>
                    <a:pt x="125345" y="29407"/>
                  </a:cubicBezTo>
                  <a:cubicBezTo>
                    <a:pt x="125681" y="30717"/>
                    <a:pt x="126583" y="31764"/>
                    <a:pt x="127726" y="32173"/>
                  </a:cubicBezTo>
                  <a:cubicBezTo>
                    <a:pt x="128051" y="32281"/>
                    <a:pt x="128303" y="32413"/>
                    <a:pt x="128303" y="32449"/>
                  </a:cubicBezTo>
                  <a:cubicBezTo>
                    <a:pt x="128303" y="32569"/>
                    <a:pt x="126656" y="34109"/>
                    <a:pt x="125441" y="35119"/>
                  </a:cubicBezTo>
                  <a:cubicBezTo>
                    <a:pt x="123240" y="36947"/>
                    <a:pt x="119392" y="39725"/>
                    <a:pt x="119175" y="39629"/>
                  </a:cubicBezTo>
                  <a:cubicBezTo>
                    <a:pt x="119127" y="39605"/>
                    <a:pt x="118514" y="38943"/>
                    <a:pt x="117816" y="38150"/>
                  </a:cubicBezTo>
                  <a:cubicBezTo>
                    <a:pt x="114449" y="34325"/>
                    <a:pt x="110180" y="30609"/>
                    <a:pt x="106199" y="28048"/>
                  </a:cubicBezTo>
                  <a:cubicBezTo>
                    <a:pt x="105273" y="27446"/>
                    <a:pt x="105105" y="27302"/>
                    <a:pt x="105165" y="27086"/>
                  </a:cubicBezTo>
                  <a:cubicBezTo>
                    <a:pt x="106067" y="24031"/>
                    <a:pt x="110276" y="16563"/>
                    <a:pt x="112910" y="13352"/>
                  </a:cubicBezTo>
                  <a:cubicBezTo>
                    <a:pt x="113704" y="12390"/>
                    <a:pt x="114846" y="11416"/>
                    <a:pt x="115315" y="11320"/>
                  </a:cubicBezTo>
                  <a:cubicBezTo>
                    <a:pt x="115952" y="11187"/>
                    <a:pt x="116361" y="10923"/>
                    <a:pt x="116698" y="10430"/>
                  </a:cubicBezTo>
                  <a:cubicBezTo>
                    <a:pt x="117023" y="9973"/>
                    <a:pt x="117059" y="9804"/>
                    <a:pt x="117059" y="9059"/>
                  </a:cubicBezTo>
                  <a:cubicBezTo>
                    <a:pt x="117047" y="8085"/>
                    <a:pt x="116794" y="7471"/>
                    <a:pt x="116349" y="7351"/>
                  </a:cubicBezTo>
                  <a:cubicBezTo>
                    <a:pt x="116157" y="7303"/>
                    <a:pt x="115856" y="7399"/>
                    <a:pt x="115411" y="7652"/>
                  </a:cubicBezTo>
                  <a:cubicBezTo>
                    <a:pt x="114293" y="8289"/>
                    <a:pt x="113992" y="8109"/>
                    <a:pt x="113992" y="6858"/>
                  </a:cubicBezTo>
                  <a:cubicBezTo>
                    <a:pt x="113992" y="5944"/>
                    <a:pt x="113812" y="5679"/>
                    <a:pt x="113186" y="5691"/>
                  </a:cubicBezTo>
                  <a:cubicBezTo>
                    <a:pt x="112657" y="5703"/>
                    <a:pt x="111803" y="6100"/>
                    <a:pt x="111310" y="6557"/>
                  </a:cubicBezTo>
                  <a:cubicBezTo>
                    <a:pt x="110865" y="6978"/>
                    <a:pt x="110589" y="7892"/>
                    <a:pt x="110769" y="8397"/>
                  </a:cubicBezTo>
                  <a:cubicBezTo>
                    <a:pt x="110962" y="8962"/>
                    <a:pt x="110817" y="10357"/>
                    <a:pt x="110433" y="11512"/>
                  </a:cubicBezTo>
                  <a:cubicBezTo>
                    <a:pt x="109362" y="14735"/>
                    <a:pt x="104961" y="22323"/>
                    <a:pt x="102483" y="25210"/>
                  </a:cubicBezTo>
                  <a:lnTo>
                    <a:pt x="102135" y="25606"/>
                  </a:lnTo>
                  <a:lnTo>
                    <a:pt x="100583" y="24825"/>
                  </a:lnTo>
                  <a:cubicBezTo>
                    <a:pt x="97529" y="23297"/>
                    <a:pt x="94282" y="22023"/>
                    <a:pt x="91275" y="21169"/>
                  </a:cubicBezTo>
                  <a:lnTo>
                    <a:pt x="89676" y="20724"/>
                  </a:lnTo>
                  <a:lnTo>
                    <a:pt x="89748" y="19690"/>
                  </a:lnTo>
                  <a:cubicBezTo>
                    <a:pt x="89940" y="17200"/>
                    <a:pt x="90806" y="12306"/>
                    <a:pt x="91444" y="10129"/>
                  </a:cubicBezTo>
                  <a:cubicBezTo>
                    <a:pt x="91612" y="9540"/>
                    <a:pt x="91780" y="9035"/>
                    <a:pt x="91792" y="9011"/>
                  </a:cubicBezTo>
                  <a:cubicBezTo>
                    <a:pt x="91816" y="8999"/>
                    <a:pt x="92009" y="9155"/>
                    <a:pt x="92237" y="9359"/>
                  </a:cubicBezTo>
                  <a:cubicBezTo>
                    <a:pt x="92935" y="10021"/>
                    <a:pt x="93837" y="10357"/>
                    <a:pt x="94871" y="10357"/>
                  </a:cubicBezTo>
                  <a:cubicBezTo>
                    <a:pt x="96434" y="10357"/>
                    <a:pt x="97685" y="9576"/>
                    <a:pt x="98371" y="8193"/>
                  </a:cubicBezTo>
                  <a:cubicBezTo>
                    <a:pt x="99116" y="6678"/>
                    <a:pt x="98828" y="4862"/>
                    <a:pt x="97637" y="3719"/>
                  </a:cubicBezTo>
                  <a:cubicBezTo>
                    <a:pt x="97060" y="3154"/>
                    <a:pt x="96314" y="2757"/>
                    <a:pt x="95581" y="2637"/>
                  </a:cubicBezTo>
                  <a:cubicBezTo>
                    <a:pt x="95136" y="2565"/>
                    <a:pt x="95015" y="2480"/>
                    <a:pt x="94787" y="2072"/>
                  </a:cubicBezTo>
                  <a:cubicBezTo>
                    <a:pt x="94390" y="1350"/>
                    <a:pt x="93668" y="677"/>
                    <a:pt x="92959" y="352"/>
                  </a:cubicBezTo>
                  <a:cubicBezTo>
                    <a:pt x="92177" y="-9"/>
                    <a:pt x="90951" y="-105"/>
                    <a:pt x="90241" y="123"/>
                  </a:cubicBezTo>
                  <a:close/>
                </a:path>
              </a:pathLst>
            </a:custGeom>
            <a:solidFill>
              <a:srgbClr val="0070C0"/>
            </a:solidFill>
            <a:ln w="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11" name="Content Placeholder 5">
              <a:extLst>
                <a:ext uri="{FF2B5EF4-FFF2-40B4-BE49-F238E27FC236}">
                  <a16:creationId xmlns:a16="http://schemas.microsoft.com/office/drawing/2014/main" id="{916B0347-F23E-4984-A0FE-55A2D091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2055" y="3282408"/>
              <a:ext cx="153932" cy="153211"/>
            </a:xfrm>
            <a:prstGeom prst="rect">
              <a:avLst/>
            </a:prstGeom>
          </p:spPr>
        </p:pic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2836EA-2C27-434C-AB59-F8DEB6D6C410}"/>
              </a:ext>
            </a:extLst>
          </p:cNvPr>
          <p:cNvCxnSpPr>
            <a:cxnSpLocks/>
          </p:cNvCxnSpPr>
          <p:nvPr/>
        </p:nvCxnSpPr>
        <p:spPr>
          <a:xfrm>
            <a:off x="2896536" y="3787206"/>
            <a:ext cx="76106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F7A8C6-E5F1-476C-9AAE-DE6646B3AF31}"/>
              </a:ext>
            </a:extLst>
          </p:cNvPr>
          <p:cNvSpPr txBox="1"/>
          <p:nvPr/>
        </p:nvSpPr>
        <p:spPr>
          <a:xfrm>
            <a:off x="4411838" y="3429000"/>
            <a:ext cx="585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ucida Console" panose="020B06090405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625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7214F-DD54-45AB-B9A9-79E9C0C590FC}"/>
              </a:ext>
            </a:extLst>
          </p:cNvPr>
          <p:cNvSpPr/>
          <p:nvPr/>
        </p:nvSpPr>
        <p:spPr>
          <a:xfrm>
            <a:off x="3738562" y="4438649"/>
            <a:ext cx="4714875" cy="17430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32B13-E47C-4DF1-BDDD-D539119C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1BFA8-A222-4DCB-802E-5F9AAC34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963" y="2163699"/>
            <a:ext cx="9720071" cy="402336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The COVID19 pandemic originated near Hubei province, China sometime around November 2019 according to phylogenetic analyses.</a:t>
            </a:r>
          </a:p>
          <a:p>
            <a:pPr algn="ctr"/>
            <a:r>
              <a:rPr lang="en-US" dirty="0"/>
              <a:t>The first identified case occurred in December 2019 in Wuhan. 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sz="2400" i="1" dirty="0"/>
              <a:t>As of today there are:</a:t>
            </a:r>
          </a:p>
          <a:p>
            <a:pPr algn="ctr"/>
            <a:endParaRPr lang="en-US" sz="2400" i="1" dirty="0"/>
          </a:p>
          <a:p>
            <a:pPr algn="ctr"/>
            <a:r>
              <a:rPr lang="en-US" b="1" dirty="0"/>
              <a:t>2,543,327</a:t>
            </a:r>
            <a:r>
              <a:rPr lang="en-US" dirty="0"/>
              <a:t> cumulative confirmed cases</a:t>
            </a:r>
          </a:p>
          <a:p>
            <a:pPr algn="ctr"/>
            <a:r>
              <a:rPr lang="en-US" b="1" dirty="0"/>
              <a:t>176,527</a:t>
            </a:r>
            <a:r>
              <a:rPr lang="en-US" dirty="0"/>
              <a:t> cumulative deaths</a:t>
            </a:r>
          </a:p>
          <a:p>
            <a:pPr algn="ctr"/>
            <a:r>
              <a:rPr lang="en-US" b="1" dirty="0"/>
              <a:t>686,440</a:t>
            </a:r>
            <a:r>
              <a:rPr lang="en-US" dirty="0"/>
              <a:t> recoveries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07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623A-8BCE-48AD-BF56-18365B537816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/>
              <a:t>Problem: </a:t>
            </a:r>
          </a:p>
          <a:p>
            <a:pPr algn="ctr"/>
            <a:r>
              <a:rPr lang="en-US" sz="2400" dirty="0"/>
              <a:t>Sequences (genomes) are just random strings of  letters </a:t>
            </a:r>
          </a:p>
          <a:p>
            <a:pPr algn="ctr"/>
            <a:r>
              <a:rPr lang="en-US" sz="2400" dirty="0"/>
              <a:t>(A, T , C, G)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How do we infer relationships?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Idea 1:</a:t>
            </a:r>
          </a:p>
          <a:p>
            <a:pPr algn="ctr"/>
            <a:r>
              <a:rPr lang="en-US" sz="2400" dirty="0"/>
              <a:t>Define a notion of “distance” between two genomes based on the number of differences between then </a:t>
            </a:r>
          </a:p>
          <a:p>
            <a:pPr algn="ctr"/>
            <a:endParaRPr lang="en-US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253CC-F508-4D8E-B486-B3A608F99A82}"/>
              </a:ext>
            </a:extLst>
          </p:cNvPr>
          <p:cNvGrpSpPr/>
          <p:nvPr/>
        </p:nvGrpSpPr>
        <p:grpSpPr>
          <a:xfrm>
            <a:off x="1132728" y="3137305"/>
            <a:ext cx="1300938" cy="1283689"/>
            <a:chOff x="827928" y="2545882"/>
            <a:chExt cx="1300938" cy="1283689"/>
          </a:xfrm>
        </p:grpSpPr>
        <p:pic>
          <p:nvPicPr>
            <p:cNvPr id="100" name="Content Placeholder 5">
              <a:extLst>
                <a:ext uri="{FF2B5EF4-FFF2-40B4-BE49-F238E27FC236}">
                  <a16:creationId xmlns:a16="http://schemas.microsoft.com/office/drawing/2014/main" id="{9E358C0C-3BB7-4171-80E5-45E139EC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83114" y="2545882"/>
              <a:ext cx="153932" cy="153211"/>
            </a:xfrm>
            <a:prstGeom prst="rect">
              <a:avLst/>
            </a:prstGeom>
          </p:spPr>
        </p:pic>
        <p:pic>
          <p:nvPicPr>
            <p:cNvPr id="101" name="Content Placeholder 5">
              <a:extLst>
                <a:ext uri="{FF2B5EF4-FFF2-40B4-BE49-F238E27FC236}">
                  <a16:creationId xmlns:a16="http://schemas.microsoft.com/office/drawing/2014/main" id="{17E6B315-2131-4012-B258-D9C0840B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4337" y="2602608"/>
              <a:ext cx="153932" cy="153211"/>
            </a:xfrm>
            <a:prstGeom prst="rect">
              <a:avLst/>
            </a:prstGeom>
          </p:spPr>
        </p:pic>
        <p:pic>
          <p:nvPicPr>
            <p:cNvPr id="103" name="Content Placeholder 5">
              <a:extLst>
                <a:ext uri="{FF2B5EF4-FFF2-40B4-BE49-F238E27FC236}">
                  <a16:creationId xmlns:a16="http://schemas.microsoft.com/office/drawing/2014/main" id="{87FBAD4F-B3AF-4B4C-9479-EFF588209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5089" y="2888456"/>
              <a:ext cx="153932" cy="153211"/>
            </a:xfrm>
            <a:prstGeom prst="rect">
              <a:avLst/>
            </a:prstGeom>
          </p:spPr>
        </p:pic>
        <p:pic>
          <p:nvPicPr>
            <p:cNvPr id="104" name="Content Placeholder 5">
              <a:extLst>
                <a:ext uri="{FF2B5EF4-FFF2-40B4-BE49-F238E27FC236}">
                  <a16:creationId xmlns:a16="http://schemas.microsoft.com/office/drawing/2014/main" id="{95DC9847-5B0A-43E2-BE9B-53DF6D2DB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7928" y="3359014"/>
              <a:ext cx="153932" cy="153211"/>
            </a:xfrm>
            <a:prstGeom prst="rect">
              <a:avLst/>
            </a:prstGeom>
          </p:spPr>
        </p:pic>
        <p:pic>
          <p:nvPicPr>
            <p:cNvPr id="105" name="Content Placeholder 5">
              <a:extLst>
                <a:ext uri="{FF2B5EF4-FFF2-40B4-BE49-F238E27FC236}">
                  <a16:creationId xmlns:a16="http://schemas.microsoft.com/office/drawing/2014/main" id="{C81D1087-4BA5-463A-AFF2-25B577BC8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74934" y="3000872"/>
              <a:ext cx="153932" cy="153211"/>
            </a:xfrm>
            <a:prstGeom prst="rect">
              <a:avLst/>
            </a:prstGeom>
          </p:spPr>
        </p:pic>
        <p:pic>
          <p:nvPicPr>
            <p:cNvPr id="106" name="Content Placeholder 5">
              <a:extLst>
                <a:ext uri="{FF2B5EF4-FFF2-40B4-BE49-F238E27FC236}">
                  <a16:creationId xmlns:a16="http://schemas.microsoft.com/office/drawing/2014/main" id="{3EAA919F-7675-4057-987A-A81AA8C4E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9962" y="3622910"/>
              <a:ext cx="153932" cy="153211"/>
            </a:xfrm>
            <a:prstGeom prst="rect">
              <a:avLst/>
            </a:prstGeom>
          </p:spPr>
        </p:pic>
        <p:pic>
          <p:nvPicPr>
            <p:cNvPr id="108" name="Content Placeholder 5">
              <a:extLst>
                <a:ext uri="{FF2B5EF4-FFF2-40B4-BE49-F238E27FC236}">
                  <a16:creationId xmlns:a16="http://schemas.microsoft.com/office/drawing/2014/main" id="{C511A198-62A9-44EC-8025-4E5C6ED8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5987" y="3676360"/>
              <a:ext cx="153932" cy="153211"/>
            </a:xfrm>
            <a:prstGeom prst="rect">
              <a:avLst/>
            </a:prstGeom>
          </p:spPr>
        </p:pic>
        <p:sp>
          <p:nvSpPr>
            <p:cNvPr id="109" name="Content Placeholder 5">
              <a:extLst>
                <a:ext uri="{FF2B5EF4-FFF2-40B4-BE49-F238E27FC236}">
                  <a16:creationId xmlns:a16="http://schemas.microsoft.com/office/drawing/2014/main" id="{79C011EC-1D09-478B-BB3C-D3A80851497C}"/>
                </a:ext>
              </a:extLst>
            </p:cNvPr>
            <p:cNvSpPr/>
            <p:nvPr/>
          </p:nvSpPr>
          <p:spPr>
            <a:xfrm flipV="1">
              <a:off x="1858269" y="3191520"/>
              <a:ext cx="153894" cy="153168"/>
            </a:xfrm>
            <a:custGeom>
              <a:avLst/>
              <a:gdLst>
                <a:gd name="connsiteX0" fmla="*/ 90241 w 153894"/>
                <a:gd name="connsiteY0" fmla="*/ 123 h 153168"/>
                <a:gd name="connsiteX1" fmla="*/ 88690 w 153894"/>
                <a:gd name="connsiteY1" fmla="*/ 1001 h 153168"/>
                <a:gd name="connsiteX2" fmla="*/ 87186 w 153894"/>
                <a:gd name="connsiteY2" fmla="*/ 1350 h 153168"/>
                <a:gd name="connsiteX3" fmla="*/ 84372 w 153894"/>
                <a:gd name="connsiteY3" fmla="*/ 2408 h 153168"/>
                <a:gd name="connsiteX4" fmla="*/ 83266 w 153894"/>
                <a:gd name="connsiteY4" fmla="*/ 5198 h 153168"/>
                <a:gd name="connsiteX5" fmla="*/ 84384 w 153894"/>
                <a:gd name="connsiteY5" fmla="*/ 7940 h 153168"/>
                <a:gd name="connsiteX6" fmla="*/ 88473 w 153894"/>
                <a:gd name="connsiteY6" fmla="*/ 8830 h 153168"/>
                <a:gd name="connsiteX7" fmla="*/ 89219 w 153894"/>
                <a:gd name="connsiteY7" fmla="*/ 8530 h 153168"/>
                <a:gd name="connsiteX8" fmla="*/ 89219 w 153894"/>
                <a:gd name="connsiteY8" fmla="*/ 9275 h 153168"/>
                <a:gd name="connsiteX9" fmla="*/ 88545 w 153894"/>
                <a:gd name="connsiteY9" fmla="*/ 15120 h 153168"/>
                <a:gd name="connsiteX10" fmla="*/ 87487 w 153894"/>
                <a:gd name="connsiteY10" fmla="*/ 20135 h 153168"/>
                <a:gd name="connsiteX11" fmla="*/ 85839 w 153894"/>
                <a:gd name="connsiteY11" fmla="*/ 19882 h 153168"/>
                <a:gd name="connsiteX12" fmla="*/ 77313 w 153894"/>
                <a:gd name="connsiteY12" fmla="*/ 18932 h 153168"/>
                <a:gd name="connsiteX13" fmla="*/ 76652 w 153894"/>
                <a:gd name="connsiteY13" fmla="*/ 18908 h 153168"/>
                <a:gd name="connsiteX14" fmla="*/ 76543 w 153894"/>
                <a:gd name="connsiteY14" fmla="*/ 17104 h 153168"/>
                <a:gd name="connsiteX15" fmla="*/ 76892 w 153894"/>
                <a:gd name="connsiteY15" fmla="*/ 7868 h 153168"/>
                <a:gd name="connsiteX16" fmla="*/ 78215 w 153894"/>
                <a:gd name="connsiteY16" fmla="*/ 4176 h 153168"/>
                <a:gd name="connsiteX17" fmla="*/ 77818 w 153894"/>
                <a:gd name="connsiteY17" fmla="*/ 773 h 153168"/>
                <a:gd name="connsiteX18" fmla="*/ 77061 w 153894"/>
                <a:gd name="connsiteY18" fmla="*/ 472 h 153168"/>
                <a:gd name="connsiteX19" fmla="*/ 76267 w 153894"/>
                <a:gd name="connsiteY19" fmla="*/ 1194 h 153168"/>
                <a:gd name="connsiteX20" fmla="*/ 75197 w 153894"/>
                <a:gd name="connsiteY20" fmla="*/ 1879 h 153168"/>
                <a:gd name="connsiteX21" fmla="*/ 74595 w 153894"/>
                <a:gd name="connsiteY21" fmla="*/ 1085 h 153168"/>
                <a:gd name="connsiteX22" fmla="*/ 73838 w 153894"/>
                <a:gd name="connsiteY22" fmla="*/ 448 h 153168"/>
                <a:gd name="connsiteX23" fmla="*/ 72419 w 153894"/>
                <a:gd name="connsiteY23" fmla="*/ 1687 h 153168"/>
                <a:gd name="connsiteX24" fmla="*/ 72178 w 153894"/>
                <a:gd name="connsiteY24" fmla="*/ 2998 h 153168"/>
                <a:gd name="connsiteX25" fmla="*/ 72719 w 153894"/>
                <a:gd name="connsiteY25" fmla="*/ 4224 h 153168"/>
                <a:gd name="connsiteX26" fmla="*/ 74186 w 153894"/>
                <a:gd name="connsiteY26" fmla="*/ 8926 h 153168"/>
                <a:gd name="connsiteX27" fmla="*/ 74379 w 153894"/>
                <a:gd name="connsiteY27" fmla="*/ 17777 h 153168"/>
                <a:gd name="connsiteX28" fmla="*/ 74283 w 153894"/>
                <a:gd name="connsiteY28" fmla="*/ 18932 h 153168"/>
                <a:gd name="connsiteX29" fmla="*/ 72455 w 153894"/>
                <a:gd name="connsiteY29" fmla="*/ 19016 h 153168"/>
                <a:gd name="connsiteX30" fmla="*/ 50892 w 153894"/>
                <a:gd name="connsiteY30" fmla="*/ 24560 h 153168"/>
                <a:gd name="connsiteX31" fmla="*/ 48824 w 153894"/>
                <a:gd name="connsiteY31" fmla="*/ 25558 h 153168"/>
                <a:gd name="connsiteX32" fmla="*/ 48307 w 153894"/>
                <a:gd name="connsiteY32" fmla="*/ 25005 h 153168"/>
                <a:gd name="connsiteX33" fmla="*/ 42763 w 153894"/>
                <a:gd name="connsiteY33" fmla="*/ 16382 h 153168"/>
                <a:gd name="connsiteX34" fmla="*/ 40165 w 153894"/>
                <a:gd name="connsiteY34" fmla="*/ 8409 h 153168"/>
                <a:gd name="connsiteX35" fmla="*/ 38349 w 153894"/>
                <a:gd name="connsiteY35" fmla="*/ 5800 h 153168"/>
                <a:gd name="connsiteX36" fmla="*/ 37387 w 153894"/>
                <a:gd name="connsiteY36" fmla="*/ 5739 h 153168"/>
                <a:gd name="connsiteX37" fmla="*/ 36906 w 153894"/>
                <a:gd name="connsiteY37" fmla="*/ 7074 h 153168"/>
                <a:gd name="connsiteX38" fmla="*/ 35523 w 153894"/>
                <a:gd name="connsiteY38" fmla="*/ 7664 h 153168"/>
                <a:gd name="connsiteX39" fmla="*/ 34284 w 153894"/>
                <a:gd name="connsiteY39" fmla="*/ 7579 h 153168"/>
                <a:gd name="connsiteX40" fmla="*/ 33911 w 153894"/>
                <a:gd name="connsiteY40" fmla="*/ 9600 h 153168"/>
                <a:gd name="connsiteX41" fmla="*/ 35403 w 153894"/>
                <a:gd name="connsiteY41" fmla="*/ 11259 h 153168"/>
                <a:gd name="connsiteX42" fmla="*/ 39852 w 153894"/>
                <a:gd name="connsiteY42" fmla="*/ 15901 h 153168"/>
                <a:gd name="connsiteX43" fmla="*/ 44290 w 153894"/>
                <a:gd name="connsiteY43" fmla="*/ 23586 h 153168"/>
                <a:gd name="connsiteX44" fmla="*/ 45781 w 153894"/>
                <a:gd name="connsiteY44" fmla="*/ 27326 h 153168"/>
                <a:gd name="connsiteX45" fmla="*/ 44603 w 153894"/>
                <a:gd name="connsiteY45" fmla="*/ 28108 h 153168"/>
                <a:gd name="connsiteX46" fmla="*/ 37519 w 153894"/>
                <a:gd name="connsiteY46" fmla="*/ 33628 h 153168"/>
                <a:gd name="connsiteX47" fmla="*/ 36269 w 153894"/>
                <a:gd name="connsiteY47" fmla="*/ 34770 h 153168"/>
                <a:gd name="connsiteX48" fmla="*/ 35463 w 153894"/>
                <a:gd name="connsiteY48" fmla="*/ 33916 h 153168"/>
                <a:gd name="connsiteX49" fmla="*/ 32697 w 153894"/>
                <a:gd name="connsiteY49" fmla="*/ 30549 h 153168"/>
                <a:gd name="connsiteX50" fmla="*/ 33034 w 153894"/>
                <a:gd name="connsiteY50" fmla="*/ 30393 h 153168"/>
                <a:gd name="connsiteX51" fmla="*/ 35102 w 153894"/>
                <a:gd name="connsiteY51" fmla="*/ 29310 h 153168"/>
                <a:gd name="connsiteX52" fmla="*/ 35114 w 153894"/>
                <a:gd name="connsiteY52" fmla="*/ 23790 h 153168"/>
                <a:gd name="connsiteX53" fmla="*/ 29654 w 153894"/>
                <a:gd name="connsiteY53" fmla="*/ 23682 h 153168"/>
                <a:gd name="connsiteX54" fmla="*/ 28175 w 153894"/>
                <a:gd name="connsiteY54" fmla="*/ 24079 h 153168"/>
                <a:gd name="connsiteX55" fmla="*/ 26467 w 153894"/>
                <a:gd name="connsiteY55" fmla="*/ 24416 h 153168"/>
                <a:gd name="connsiteX56" fmla="*/ 24627 w 153894"/>
                <a:gd name="connsiteY56" fmla="*/ 26256 h 153168"/>
                <a:gd name="connsiteX57" fmla="*/ 24339 w 153894"/>
                <a:gd name="connsiteY57" fmla="*/ 27915 h 153168"/>
                <a:gd name="connsiteX58" fmla="*/ 23930 w 153894"/>
                <a:gd name="connsiteY58" fmla="*/ 29419 h 153168"/>
                <a:gd name="connsiteX59" fmla="*/ 24567 w 153894"/>
                <a:gd name="connsiteY59" fmla="*/ 35299 h 153168"/>
                <a:gd name="connsiteX60" fmla="*/ 27141 w 153894"/>
                <a:gd name="connsiteY60" fmla="*/ 35997 h 153168"/>
                <a:gd name="connsiteX61" fmla="*/ 30568 w 153894"/>
                <a:gd name="connsiteY61" fmla="*/ 33050 h 153168"/>
                <a:gd name="connsiteX62" fmla="*/ 30797 w 153894"/>
                <a:gd name="connsiteY62" fmla="*/ 32437 h 153168"/>
                <a:gd name="connsiteX63" fmla="*/ 34128 w 153894"/>
                <a:gd name="connsiteY63" fmla="*/ 35179 h 153168"/>
                <a:gd name="connsiteX64" fmla="*/ 35030 w 153894"/>
                <a:gd name="connsiteY64" fmla="*/ 36009 h 153168"/>
                <a:gd name="connsiteX65" fmla="*/ 33803 w 153894"/>
                <a:gd name="connsiteY65" fmla="*/ 37356 h 153168"/>
                <a:gd name="connsiteX66" fmla="*/ 27345 w 153894"/>
                <a:gd name="connsiteY66" fmla="*/ 45990 h 153168"/>
                <a:gd name="connsiteX67" fmla="*/ 26299 w 153894"/>
                <a:gd name="connsiteY67" fmla="*/ 47710 h 153168"/>
                <a:gd name="connsiteX68" fmla="*/ 24904 w 153894"/>
                <a:gd name="connsiteY68" fmla="*/ 46977 h 153168"/>
                <a:gd name="connsiteX69" fmla="*/ 14730 w 153894"/>
                <a:gd name="connsiteY69" fmla="*/ 40242 h 153168"/>
                <a:gd name="connsiteX70" fmla="*/ 13696 w 153894"/>
                <a:gd name="connsiteY70" fmla="*/ 38474 h 153168"/>
                <a:gd name="connsiteX71" fmla="*/ 12529 w 153894"/>
                <a:gd name="connsiteY71" fmla="*/ 37260 h 153168"/>
                <a:gd name="connsiteX72" fmla="*/ 10329 w 153894"/>
                <a:gd name="connsiteY72" fmla="*/ 37344 h 153168"/>
                <a:gd name="connsiteX73" fmla="*/ 10136 w 153894"/>
                <a:gd name="connsiteY73" fmla="*/ 38811 h 153168"/>
                <a:gd name="connsiteX74" fmla="*/ 10305 w 153894"/>
                <a:gd name="connsiteY74" fmla="*/ 40086 h 153168"/>
                <a:gd name="connsiteX75" fmla="*/ 9318 w 153894"/>
                <a:gd name="connsiteY75" fmla="*/ 40206 h 153168"/>
                <a:gd name="connsiteX76" fmla="*/ 8164 w 153894"/>
                <a:gd name="connsiteY76" fmla="*/ 41060 h 153168"/>
                <a:gd name="connsiteX77" fmla="*/ 9090 w 153894"/>
                <a:gd name="connsiteY77" fmla="*/ 42924 h 153168"/>
                <a:gd name="connsiteX78" fmla="*/ 10918 w 153894"/>
                <a:gd name="connsiteY78" fmla="*/ 43405 h 153168"/>
                <a:gd name="connsiteX79" fmla="*/ 13107 w 153894"/>
                <a:gd name="connsiteY79" fmla="*/ 43513 h 153168"/>
                <a:gd name="connsiteX80" fmla="*/ 21176 w 153894"/>
                <a:gd name="connsiteY80" fmla="*/ 47313 h 153168"/>
                <a:gd name="connsiteX81" fmla="*/ 25121 w 153894"/>
                <a:gd name="connsiteY81" fmla="*/ 49851 h 153168"/>
                <a:gd name="connsiteX82" fmla="*/ 24471 w 153894"/>
                <a:gd name="connsiteY82" fmla="*/ 51330 h 153168"/>
                <a:gd name="connsiteX83" fmla="*/ 23220 w 153894"/>
                <a:gd name="connsiteY83" fmla="*/ 54204 h 153168"/>
                <a:gd name="connsiteX84" fmla="*/ 21392 w 153894"/>
                <a:gd name="connsiteY84" fmla="*/ 59580 h 153168"/>
                <a:gd name="connsiteX85" fmla="*/ 21212 w 153894"/>
                <a:gd name="connsiteY85" fmla="*/ 59808 h 153168"/>
                <a:gd name="connsiteX86" fmla="*/ 15740 w 153894"/>
                <a:gd name="connsiteY86" fmla="*/ 57980 h 153168"/>
                <a:gd name="connsiteX87" fmla="*/ 16161 w 153894"/>
                <a:gd name="connsiteY87" fmla="*/ 57559 h 153168"/>
                <a:gd name="connsiteX88" fmla="*/ 16967 w 153894"/>
                <a:gd name="connsiteY88" fmla="*/ 56393 h 153168"/>
                <a:gd name="connsiteX89" fmla="*/ 16161 w 153894"/>
                <a:gd name="connsiteY89" fmla="*/ 51871 h 153168"/>
                <a:gd name="connsiteX90" fmla="*/ 10918 w 153894"/>
                <a:gd name="connsiteY90" fmla="*/ 51775 h 153168"/>
                <a:gd name="connsiteX91" fmla="*/ 9607 w 153894"/>
                <a:gd name="connsiteY91" fmla="*/ 53964 h 153168"/>
                <a:gd name="connsiteX92" fmla="*/ 9030 w 153894"/>
                <a:gd name="connsiteY92" fmla="*/ 54373 h 153168"/>
                <a:gd name="connsiteX93" fmla="*/ 6889 w 153894"/>
                <a:gd name="connsiteY93" fmla="*/ 56609 h 153168"/>
                <a:gd name="connsiteX94" fmla="*/ 7503 w 153894"/>
                <a:gd name="connsiteY94" fmla="*/ 60410 h 153168"/>
                <a:gd name="connsiteX95" fmla="*/ 7671 w 153894"/>
                <a:gd name="connsiteY95" fmla="*/ 61251 h 153168"/>
                <a:gd name="connsiteX96" fmla="*/ 7587 w 153894"/>
                <a:gd name="connsiteY96" fmla="*/ 62550 h 153168"/>
                <a:gd name="connsiteX97" fmla="*/ 14405 w 153894"/>
                <a:gd name="connsiteY97" fmla="*/ 64847 h 153168"/>
                <a:gd name="connsiteX98" fmla="*/ 15211 w 153894"/>
                <a:gd name="connsiteY98" fmla="*/ 61239 h 153168"/>
                <a:gd name="connsiteX99" fmla="*/ 15091 w 153894"/>
                <a:gd name="connsiteY99" fmla="*/ 60590 h 153168"/>
                <a:gd name="connsiteX100" fmla="*/ 20695 w 153894"/>
                <a:gd name="connsiteY100" fmla="*/ 61648 h 153168"/>
                <a:gd name="connsiteX101" fmla="*/ 20430 w 153894"/>
                <a:gd name="connsiteY101" fmla="*/ 63344 h 153168"/>
                <a:gd name="connsiteX102" fmla="*/ 19348 w 153894"/>
                <a:gd name="connsiteY102" fmla="*/ 70788 h 153168"/>
                <a:gd name="connsiteX103" fmla="*/ 19637 w 153894"/>
                <a:gd name="connsiteY103" fmla="*/ 82285 h 153168"/>
                <a:gd name="connsiteX104" fmla="*/ 19769 w 153894"/>
                <a:gd name="connsiteY104" fmla="*/ 83524 h 153168"/>
                <a:gd name="connsiteX105" fmla="*/ 15259 w 153894"/>
                <a:gd name="connsiteY105" fmla="*/ 84257 h 153168"/>
                <a:gd name="connsiteX106" fmla="*/ 7731 w 153894"/>
                <a:gd name="connsiteY106" fmla="*/ 84714 h 153168"/>
                <a:gd name="connsiteX107" fmla="*/ 3678 w 153894"/>
                <a:gd name="connsiteY107" fmla="*/ 83896 h 153168"/>
                <a:gd name="connsiteX108" fmla="*/ 1478 w 153894"/>
                <a:gd name="connsiteY108" fmla="*/ 83644 h 153168"/>
                <a:gd name="connsiteX109" fmla="*/ 34 w 153894"/>
                <a:gd name="connsiteY109" fmla="*/ 85063 h 153168"/>
                <a:gd name="connsiteX110" fmla="*/ 804 w 153894"/>
                <a:gd name="connsiteY110" fmla="*/ 86109 h 153168"/>
                <a:gd name="connsiteX111" fmla="*/ 1658 w 153894"/>
                <a:gd name="connsiteY111" fmla="*/ 86602 h 153168"/>
                <a:gd name="connsiteX112" fmla="*/ 1009 w 153894"/>
                <a:gd name="connsiteY112" fmla="*/ 87769 h 153168"/>
                <a:gd name="connsiteX113" fmla="*/ 383 w 153894"/>
                <a:gd name="connsiteY113" fmla="*/ 88454 h 153168"/>
                <a:gd name="connsiteX114" fmla="*/ 2211 w 153894"/>
                <a:gd name="connsiteY114" fmla="*/ 90054 h 153168"/>
                <a:gd name="connsiteX115" fmla="*/ 4256 w 153894"/>
                <a:gd name="connsiteY115" fmla="*/ 89368 h 153168"/>
                <a:gd name="connsiteX116" fmla="*/ 11050 w 153894"/>
                <a:gd name="connsiteY116" fmla="*/ 86927 h 153168"/>
                <a:gd name="connsiteX117" fmla="*/ 19396 w 153894"/>
                <a:gd name="connsiteY117" fmla="*/ 86061 h 153168"/>
                <a:gd name="connsiteX118" fmla="*/ 20226 w 153894"/>
                <a:gd name="connsiteY118" fmla="*/ 86037 h 153168"/>
                <a:gd name="connsiteX119" fmla="*/ 20454 w 153894"/>
                <a:gd name="connsiteY119" fmla="*/ 87107 h 153168"/>
                <a:gd name="connsiteX120" fmla="*/ 24219 w 153894"/>
                <a:gd name="connsiteY120" fmla="*/ 98436 h 153168"/>
                <a:gd name="connsiteX121" fmla="*/ 24736 w 153894"/>
                <a:gd name="connsiteY121" fmla="*/ 99723 h 153168"/>
                <a:gd name="connsiteX122" fmla="*/ 20659 w 153894"/>
                <a:gd name="connsiteY122" fmla="*/ 101959 h 153168"/>
                <a:gd name="connsiteX123" fmla="*/ 16570 w 153894"/>
                <a:gd name="connsiteY123" fmla="*/ 103751 h 153168"/>
                <a:gd name="connsiteX124" fmla="*/ 16462 w 153894"/>
                <a:gd name="connsiteY124" fmla="*/ 102873 h 153168"/>
                <a:gd name="connsiteX125" fmla="*/ 12493 w 153894"/>
                <a:gd name="connsiteY125" fmla="*/ 99013 h 153168"/>
                <a:gd name="connsiteX126" fmla="*/ 9102 w 153894"/>
                <a:gd name="connsiteY126" fmla="*/ 101202 h 153168"/>
                <a:gd name="connsiteX127" fmla="*/ 8705 w 153894"/>
                <a:gd name="connsiteY127" fmla="*/ 102909 h 153168"/>
                <a:gd name="connsiteX128" fmla="*/ 9030 w 153894"/>
                <a:gd name="connsiteY128" fmla="*/ 104509 h 153168"/>
                <a:gd name="connsiteX129" fmla="*/ 9355 w 153894"/>
                <a:gd name="connsiteY129" fmla="*/ 105194 h 153168"/>
                <a:gd name="connsiteX130" fmla="*/ 9138 w 153894"/>
                <a:gd name="connsiteY130" fmla="*/ 105711 h 153168"/>
                <a:gd name="connsiteX131" fmla="*/ 12108 w 153894"/>
                <a:gd name="connsiteY131" fmla="*/ 111159 h 153168"/>
                <a:gd name="connsiteX132" fmla="*/ 12902 w 153894"/>
                <a:gd name="connsiteY132" fmla="*/ 111749 h 153168"/>
                <a:gd name="connsiteX133" fmla="*/ 14766 w 153894"/>
                <a:gd name="connsiteY133" fmla="*/ 113420 h 153168"/>
                <a:gd name="connsiteX134" fmla="*/ 17965 w 153894"/>
                <a:gd name="connsiteY134" fmla="*/ 113372 h 153168"/>
                <a:gd name="connsiteX135" fmla="*/ 19949 w 153894"/>
                <a:gd name="connsiteY135" fmla="*/ 111255 h 153168"/>
                <a:gd name="connsiteX136" fmla="*/ 19841 w 153894"/>
                <a:gd name="connsiteY136" fmla="*/ 108105 h 153168"/>
                <a:gd name="connsiteX137" fmla="*/ 18230 w 153894"/>
                <a:gd name="connsiteY137" fmla="*/ 106397 h 153168"/>
                <a:gd name="connsiteX138" fmla="*/ 17701 w 153894"/>
                <a:gd name="connsiteY138" fmla="*/ 106108 h 153168"/>
                <a:gd name="connsiteX139" fmla="*/ 18013 w 153894"/>
                <a:gd name="connsiteY139" fmla="*/ 105856 h 153168"/>
                <a:gd name="connsiteX140" fmla="*/ 25578 w 153894"/>
                <a:gd name="connsiteY140" fmla="*/ 101466 h 153168"/>
                <a:gd name="connsiteX141" fmla="*/ 26516 w 153894"/>
                <a:gd name="connsiteY141" fmla="*/ 102933 h 153168"/>
                <a:gd name="connsiteX142" fmla="*/ 34188 w 153894"/>
                <a:gd name="connsiteY142" fmla="*/ 113420 h 153168"/>
                <a:gd name="connsiteX143" fmla="*/ 35162 w 153894"/>
                <a:gd name="connsiteY143" fmla="*/ 114490 h 153168"/>
                <a:gd name="connsiteX144" fmla="*/ 34200 w 153894"/>
                <a:gd name="connsiteY144" fmla="*/ 115392 h 153168"/>
                <a:gd name="connsiteX145" fmla="*/ 30905 w 153894"/>
                <a:gd name="connsiteY145" fmla="*/ 118182 h 153168"/>
                <a:gd name="connsiteX146" fmla="*/ 30580 w 153894"/>
                <a:gd name="connsiteY146" fmla="*/ 117858 h 153168"/>
                <a:gd name="connsiteX147" fmla="*/ 28392 w 153894"/>
                <a:gd name="connsiteY147" fmla="*/ 115044 h 153168"/>
                <a:gd name="connsiteX148" fmla="*/ 25084 w 153894"/>
                <a:gd name="connsiteY148" fmla="*/ 115020 h 153168"/>
                <a:gd name="connsiteX149" fmla="*/ 23076 w 153894"/>
                <a:gd name="connsiteY149" fmla="*/ 117184 h 153168"/>
                <a:gd name="connsiteX150" fmla="*/ 23834 w 153894"/>
                <a:gd name="connsiteY150" fmla="*/ 121213 h 153168"/>
                <a:gd name="connsiteX151" fmla="*/ 24231 w 153894"/>
                <a:gd name="connsiteY151" fmla="*/ 122656 h 153168"/>
                <a:gd name="connsiteX152" fmla="*/ 25361 w 153894"/>
                <a:gd name="connsiteY152" fmla="*/ 125518 h 153168"/>
                <a:gd name="connsiteX153" fmla="*/ 28223 w 153894"/>
                <a:gd name="connsiteY153" fmla="*/ 126649 h 153168"/>
                <a:gd name="connsiteX154" fmla="*/ 29654 w 153894"/>
                <a:gd name="connsiteY154" fmla="*/ 127046 h 153168"/>
                <a:gd name="connsiteX155" fmla="*/ 32276 w 153894"/>
                <a:gd name="connsiteY155" fmla="*/ 127984 h 153168"/>
                <a:gd name="connsiteX156" fmla="*/ 33960 w 153894"/>
                <a:gd name="connsiteY156" fmla="*/ 127695 h 153168"/>
                <a:gd name="connsiteX157" fmla="*/ 35836 w 153894"/>
                <a:gd name="connsiteY157" fmla="*/ 125819 h 153168"/>
                <a:gd name="connsiteX158" fmla="*/ 35836 w 153894"/>
                <a:gd name="connsiteY158" fmla="*/ 122488 h 153168"/>
                <a:gd name="connsiteX159" fmla="*/ 33022 w 153894"/>
                <a:gd name="connsiteY159" fmla="*/ 120299 h 153168"/>
                <a:gd name="connsiteX160" fmla="*/ 32565 w 153894"/>
                <a:gd name="connsiteY160" fmla="*/ 120215 h 153168"/>
                <a:gd name="connsiteX161" fmla="*/ 32793 w 153894"/>
                <a:gd name="connsiteY161" fmla="*/ 119842 h 153168"/>
                <a:gd name="connsiteX162" fmla="*/ 35992 w 153894"/>
                <a:gd name="connsiteY162" fmla="*/ 116150 h 153168"/>
                <a:gd name="connsiteX163" fmla="*/ 36413 w 153894"/>
                <a:gd name="connsiteY163" fmla="*/ 115741 h 153168"/>
                <a:gd name="connsiteX164" fmla="*/ 36942 w 153894"/>
                <a:gd name="connsiteY164" fmla="*/ 116210 h 153168"/>
                <a:gd name="connsiteX165" fmla="*/ 44579 w 153894"/>
                <a:gd name="connsiteY165" fmla="*/ 122211 h 153168"/>
                <a:gd name="connsiteX166" fmla="*/ 45733 w 153894"/>
                <a:gd name="connsiteY166" fmla="*/ 123330 h 153168"/>
                <a:gd name="connsiteX167" fmla="*/ 41488 w 153894"/>
                <a:gd name="connsiteY167" fmla="*/ 131868 h 153168"/>
                <a:gd name="connsiteX168" fmla="*/ 35355 w 153894"/>
                <a:gd name="connsiteY168" fmla="*/ 139108 h 153168"/>
                <a:gd name="connsiteX169" fmla="*/ 34056 w 153894"/>
                <a:gd name="connsiteY169" fmla="*/ 140142 h 153168"/>
                <a:gd name="connsiteX170" fmla="*/ 34008 w 153894"/>
                <a:gd name="connsiteY170" fmla="*/ 142379 h 153168"/>
                <a:gd name="connsiteX171" fmla="*/ 34429 w 153894"/>
                <a:gd name="connsiteY171" fmla="*/ 142908 h 153168"/>
                <a:gd name="connsiteX172" fmla="*/ 35451 w 153894"/>
                <a:gd name="connsiteY172" fmla="*/ 142727 h 153168"/>
                <a:gd name="connsiteX173" fmla="*/ 36906 w 153894"/>
                <a:gd name="connsiteY173" fmla="*/ 143377 h 153168"/>
                <a:gd name="connsiteX174" fmla="*/ 37760 w 153894"/>
                <a:gd name="connsiteY174" fmla="*/ 144640 h 153168"/>
                <a:gd name="connsiteX175" fmla="*/ 39576 w 153894"/>
                <a:gd name="connsiteY175" fmla="*/ 143822 h 153168"/>
                <a:gd name="connsiteX176" fmla="*/ 40141 w 153894"/>
                <a:gd name="connsiteY176" fmla="*/ 141910 h 153168"/>
                <a:gd name="connsiteX177" fmla="*/ 42137 w 153894"/>
                <a:gd name="connsiteY177" fmla="*/ 135199 h 153168"/>
                <a:gd name="connsiteX178" fmla="*/ 48439 w 153894"/>
                <a:gd name="connsiteY178" fmla="*/ 125157 h 153168"/>
                <a:gd name="connsiteX179" fmla="*/ 48788 w 153894"/>
                <a:gd name="connsiteY179" fmla="*/ 124749 h 153168"/>
                <a:gd name="connsiteX180" fmla="*/ 50940 w 153894"/>
                <a:gd name="connsiteY180" fmla="*/ 125783 h 153168"/>
                <a:gd name="connsiteX181" fmla="*/ 63471 w 153894"/>
                <a:gd name="connsiteY181" fmla="*/ 130136 h 153168"/>
                <a:gd name="connsiteX182" fmla="*/ 64890 w 153894"/>
                <a:gd name="connsiteY182" fmla="*/ 130497 h 153168"/>
                <a:gd name="connsiteX183" fmla="*/ 63712 w 153894"/>
                <a:gd name="connsiteY183" fmla="*/ 138266 h 153168"/>
                <a:gd name="connsiteX184" fmla="*/ 59491 w 153894"/>
                <a:gd name="connsiteY184" fmla="*/ 148560 h 153168"/>
                <a:gd name="connsiteX185" fmla="*/ 58673 w 153894"/>
                <a:gd name="connsiteY185" fmla="*/ 150123 h 153168"/>
                <a:gd name="connsiteX186" fmla="*/ 59996 w 153894"/>
                <a:gd name="connsiteY186" fmla="*/ 152456 h 153168"/>
                <a:gd name="connsiteX187" fmla="*/ 60838 w 153894"/>
                <a:gd name="connsiteY187" fmla="*/ 151855 h 153168"/>
                <a:gd name="connsiteX188" fmla="*/ 62401 w 153894"/>
                <a:gd name="connsiteY188" fmla="*/ 152144 h 153168"/>
                <a:gd name="connsiteX189" fmla="*/ 62774 w 153894"/>
                <a:gd name="connsiteY189" fmla="*/ 153010 h 153168"/>
                <a:gd name="connsiteX190" fmla="*/ 64878 w 153894"/>
                <a:gd name="connsiteY190" fmla="*/ 152036 h 153168"/>
                <a:gd name="connsiteX191" fmla="*/ 65011 w 153894"/>
                <a:gd name="connsiteY191" fmla="*/ 149739 h 153168"/>
                <a:gd name="connsiteX192" fmla="*/ 64626 w 153894"/>
                <a:gd name="connsiteY192" fmla="*/ 144676 h 153168"/>
                <a:gd name="connsiteX193" fmla="*/ 68402 w 153894"/>
                <a:gd name="connsiteY193" fmla="*/ 130978 h 153168"/>
                <a:gd name="connsiteX194" fmla="*/ 80801 w 153894"/>
                <a:gd name="connsiteY194" fmla="*/ 131195 h 153168"/>
                <a:gd name="connsiteX195" fmla="*/ 88004 w 153894"/>
                <a:gd name="connsiteY195" fmla="*/ 130016 h 153168"/>
                <a:gd name="connsiteX196" fmla="*/ 89303 w 153894"/>
                <a:gd name="connsiteY196" fmla="*/ 129775 h 153168"/>
                <a:gd name="connsiteX197" fmla="*/ 90421 w 153894"/>
                <a:gd name="connsiteY197" fmla="*/ 135163 h 153168"/>
                <a:gd name="connsiteX198" fmla="*/ 90253 w 153894"/>
                <a:gd name="connsiteY198" fmla="*/ 135464 h 153168"/>
                <a:gd name="connsiteX199" fmla="*/ 85106 w 153894"/>
                <a:gd name="connsiteY199" fmla="*/ 137520 h 153168"/>
                <a:gd name="connsiteX200" fmla="*/ 85142 w 153894"/>
                <a:gd name="connsiteY200" fmla="*/ 140683 h 153168"/>
                <a:gd name="connsiteX201" fmla="*/ 88449 w 153894"/>
                <a:gd name="connsiteY201" fmla="*/ 142932 h 153168"/>
                <a:gd name="connsiteX202" fmla="*/ 89760 w 153894"/>
                <a:gd name="connsiteY202" fmla="*/ 142848 h 153168"/>
                <a:gd name="connsiteX203" fmla="*/ 90482 w 153894"/>
                <a:gd name="connsiteY203" fmla="*/ 142944 h 153168"/>
                <a:gd name="connsiteX204" fmla="*/ 92321 w 153894"/>
                <a:gd name="connsiteY204" fmla="*/ 143810 h 153168"/>
                <a:gd name="connsiteX205" fmla="*/ 94835 w 153894"/>
                <a:gd name="connsiteY205" fmla="*/ 143413 h 153168"/>
                <a:gd name="connsiteX206" fmla="*/ 96627 w 153894"/>
                <a:gd name="connsiteY206" fmla="*/ 141453 h 153168"/>
                <a:gd name="connsiteX207" fmla="*/ 97024 w 153894"/>
                <a:gd name="connsiteY207" fmla="*/ 140912 h 153168"/>
                <a:gd name="connsiteX208" fmla="*/ 99104 w 153894"/>
                <a:gd name="connsiteY208" fmla="*/ 139757 h 153168"/>
                <a:gd name="connsiteX209" fmla="*/ 99128 w 153894"/>
                <a:gd name="connsiteY209" fmla="*/ 134357 h 153168"/>
                <a:gd name="connsiteX210" fmla="*/ 96314 w 153894"/>
                <a:gd name="connsiteY210" fmla="*/ 133155 h 153168"/>
                <a:gd name="connsiteX211" fmla="*/ 94606 w 153894"/>
                <a:gd name="connsiteY211" fmla="*/ 133552 h 153168"/>
                <a:gd name="connsiteX212" fmla="*/ 93440 w 153894"/>
                <a:gd name="connsiteY212" fmla="*/ 134357 h 153168"/>
                <a:gd name="connsiteX213" fmla="*/ 93019 w 153894"/>
                <a:gd name="connsiteY213" fmla="*/ 134778 h 153168"/>
                <a:gd name="connsiteX214" fmla="*/ 91347 w 153894"/>
                <a:gd name="connsiteY214" fmla="*/ 130244 h 153168"/>
                <a:gd name="connsiteX215" fmla="*/ 91047 w 153894"/>
                <a:gd name="connsiteY215" fmla="*/ 129246 h 153168"/>
                <a:gd name="connsiteX216" fmla="*/ 92081 w 153894"/>
                <a:gd name="connsiteY216" fmla="*/ 128934 h 153168"/>
                <a:gd name="connsiteX217" fmla="*/ 100391 w 153894"/>
                <a:gd name="connsiteY217" fmla="*/ 125602 h 153168"/>
                <a:gd name="connsiteX218" fmla="*/ 102123 w 153894"/>
                <a:gd name="connsiteY218" fmla="*/ 124749 h 153168"/>
                <a:gd name="connsiteX219" fmla="*/ 102676 w 153894"/>
                <a:gd name="connsiteY219" fmla="*/ 125386 h 153168"/>
                <a:gd name="connsiteX220" fmla="*/ 110565 w 153894"/>
                <a:gd name="connsiteY220" fmla="*/ 139288 h 153168"/>
                <a:gd name="connsiteX221" fmla="*/ 110745 w 153894"/>
                <a:gd name="connsiteY221" fmla="*/ 142042 h 153168"/>
                <a:gd name="connsiteX222" fmla="*/ 111214 w 153894"/>
                <a:gd name="connsiteY222" fmla="*/ 143726 h 153168"/>
                <a:gd name="connsiteX223" fmla="*/ 113114 w 153894"/>
                <a:gd name="connsiteY223" fmla="*/ 144640 h 153168"/>
                <a:gd name="connsiteX224" fmla="*/ 113992 w 153894"/>
                <a:gd name="connsiteY224" fmla="*/ 143545 h 153168"/>
                <a:gd name="connsiteX225" fmla="*/ 115495 w 153894"/>
                <a:gd name="connsiteY225" fmla="*/ 142727 h 153168"/>
                <a:gd name="connsiteX226" fmla="*/ 116397 w 153894"/>
                <a:gd name="connsiteY226" fmla="*/ 143016 h 153168"/>
                <a:gd name="connsiteX227" fmla="*/ 116999 w 153894"/>
                <a:gd name="connsiteY227" fmla="*/ 140551 h 153168"/>
                <a:gd name="connsiteX228" fmla="*/ 115652 w 153894"/>
                <a:gd name="connsiteY228" fmla="*/ 139108 h 153168"/>
                <a:gd name="connsiteX229" fmla="*/ 112393 w 153894"/>
                <a:gd name="connsiteY229" fmla="*/ 136378 h 153168"/>
                <a:gd name="connsiteX230" fmla="*/ 105285 w 153894"/>
                <a:gd name="connsiteY230" fmla="*/ 123606 h 153168"/>
                <a:gd name="connsiteX231" fmla="*/ 105117 w 153894"/>
                <a:gd name="connsiteY231" fmla="*/ 123017 h 153168"/>
                <a:gd name="connsiteX232" fmla="*/ 106512 w 153894"/>
                <a:gd name="connsiteY232" fmla="*/ 122079 h 153168"/>
                <a:gd name="connsiteX233" fmla="*/ 113475 w 153894"/>
                <a:gd name="connsiteY233" fmla="*/ 116643 h 153168"/>
                <a:gd name="connsiteX234" fmla="*/ 114690 w 153894"/>
                <a:gd name="connsiteY234" fmla="*/ 115681 h 153168"/>
                <a:gd name="connsiteX235" fmla="*/ 117564 w 153894"/>
                <a:gd name="connsiteY235" fmla="*/ 118844 h 153168"/>
                <a:gd name="connsiteX236" fmla="*/ 118322 w 153894"/>
                <a:gd name="connsiteY236" fmla="*/ 119794 h 153168"/>
                <a:gd name="connsiteX237" fmla="*/ 117540 w 153894"/>
                <a:gd name="connsiteY237" fmla="*/ 120046 h 153168"/>
                <a:gd name="connsiteX238" fmla="*/ 115363 w 153894"/>
                <a:gd name="connsiteY238" fmla="*/ 121586 h 153168"/>
                <a:gd name="connsiteX239" fmla="*/ 117035 w 153894"/>
                <a:gd name="connsiteY239" fmla="*/ 127382 h 153168"/>
                <a:gd name="connsiteX240" fmla="*/ 118718 w 153894"/>
                <a:gd name="connsiteY240" fmla="*/ 127659 h 153168"/>
                <a:gd name="connsiteX241" fmla="*/ 121208 w 153894"/>
                <a:gd name="connsiteY241" fmla="*/ 126697 h 153168"/>
                <a:gd name="connsiteX242" fmla="*/ 122651 w 153894"/>
                <a:gd name="connsiteY242" fmla="*/ 126300 h 153168"/>
                <a:gd name="connsiteX243" fmla="*/ 125501 w 153894"/>
                <a:gd name="connsiteY243" fmla="*/ 125194 h 153168"/>
                <a:gd name="connsiteX244" fmla="*/ 126571 w 153894"/>
                <a:gd name="connsiteY244" fmla="*/ 122440 h 153168"/>
                <a:gd name="connsiteX245" fmla="*/ 126980 w 153894"/>
                <a:gd name="connsiteY245" fmla="*/ 120936 h 153168"/>
                <a:gd name="connsiteX246" fmla="*/ 127690 w 153894"/>
                <a:gd name="connsiteY246" fmla="*/ 119866 h 153168"/>
                <a:gd name="connsiteX247" fmla="*/ 127738 w 153894"/>
                <a:gd name="connsiteY247" fmla="*/ 116715 h 153168"/>
                <a:gd name="connsiteX248" fmla="*/ 125742 w 153894"/>
                <a:gd name="connsiteY248" fmla="*/ 114695 h 153168"/>
                <a:gd name="connsiteX249" fmla="*/ 123192 w 153894"/>
                <a:gd name="connsiteY249" fmla="*/ 114442 h 153168"/>
                <a:gd name="connsiteX250" fmla="*/ 120342 w 153894"/>
                <a:gd name="connsiteY250" fmla="*/ 117305 h 153168"/>
                <a:gd name="connsiteX251" fmla="*/ 120125 w 153894"/>
                <a:gd name="connsiteY251" fmla="*/ 117942 h 153168"/>
                <a:gd name="connsiteX252" fmla="*/ 117155 w 153894"/>
                <a:gd name="connsiteY252" fmla="*/ 115465 h 153168"/>
                <a:gd name="connsiteX253" fmla="*/ 115916 w 153894"/>
                <a:gd name="connsiteY253" fmla="*/ 114322 h 153168"/>
                <a:gd name="connsiteX254" fmla="*/ 117083 w 153894"/>
                <a:gd name="connsiteY254" fmla="*/ 113035 h 153168"/>
                <a:gd name="connsiteX255" fmla="*/ 128989 w 153894"/>
                <a:gd name="connsiteY255" fmla="*/ 92543 h 153168"/>
                <a:gd name="connsiteX256" fmla="*/ 129662 w 153894"/>
                <a:gd name="connsiteY256" fmla="*/ 90763 h 153168"/>
                <a:gd name="connsiteX257" fmla="*/ 136469 w 153894"/>
                <a:gd name="connsiteY257" fmla="*/ 94058 h 153168"/>
                <a:gd name="connsiteX258" fmla="*/ 139223 w 153894"/>
                <a:gd name="connsiteY258" fmla="*/ 95790 h 153168"/>
                <a:gd name="connsiteX259" fmla="*/ 139619 w 153894"/>
                <a:gd name="connsiteY259" fmla="*/ 96091 h 153168"/>
                <a:gd name="connsiteX260" fmla="*/ 139259 w 153894"/>
                <a:gd name="connsiteY260" fmla="*/ 96259 h 153168"/>
                <a:gd name="connsiteX261" fmla="*/ 137551 w 153894"/>
                <a:gd name="connsiteY261" fmla="*/ 98051 h 153168"/>
                <a:gd name="connsiteX262" fmla="*/ 139391 w 153894"/>
                <a:gd name="connsiteY262" fmla="*/ 103294 h 153168"/>
                <a:gd name="connsiteX263" fmla="*/ 141051 w 153894"/>
                <a:gd name="connsiteY263" fmla="*/ 103571 h 153168"/>
                <a:gd name="connsiteX264" fmla="*/ 142794 w 153894"/>
                <a:gd name="connsiteY264" fmla="*/ 103246 h 153168"/>
                <a:gd name="connsiteX265" fmla="*/ 144610 w 153894"/>
                <a:gd name="connsiteY265" fmla="*/ 101394 h 153168"/>
                <a:gd name="connsiteX266" fmla="*/ 145188 w 153894"/>
                <a:gd name="connsiteY266" fmla="*/ 100985 h 153168"/>
                <a:gd name="connsiteX267" fmla="*/ 147484 w 153894"/>
                <a:gd name="connsiteY267" fmla="*/ 99759 h 153168"/>
                <a:gd name="connsiteX268" fmla="*/ 148447 w 153894"/>
                <a:gd name="connsiteY268" fmla="*/ 97137 h 153168"/>
                <a:gd name="connsiteX269" fmla="*/ 148170 w 153894"/>
                <a:gd name="connsiteY269" fmla="*/ 95525 h 153168"/>
                <a:gd name="connsiteX270" fmla="*/ 147905 w 153894"/>
                <a:gd name="connsiteY270" fmla="*/ 94936 h 153168"/>
                <a:gd name="connsiteX271" fmla="*/ 148170 w 153894"/>
                <a:gd name="connsiteY271" fmla="*/ 94395 h 153168"/>
                <a:gd name="connsiteX272" fmla="*/ 148266 w 153894"/>
                <a:gd name="connsiteY272" fmla="*/ 91340 h 153168"/>
                <a:gd name="connsiteX273" fmla="*/ 146282 w 153894"/>
                <a:gd name="connsiteY273" fmla="*/ 89176 h 153168"/>
                <a:gd name="connsiteX274" fmla="*/ 144598 w 153894"/>
                <a:gd name="connsiteY274" fmla="*/ 88899 h 153168"/>
                <a:gd name="connsiteX275" fmla="*/ 142891 w 153894"/>
                <a:gd name="connsiteY275" fmla="*/ 89236 h 153168"/>
                <a:gd name="connsiteX276" fmla="*/ 140750 w 153894"/>
                <a:gd name="connsiteY276" fmla="*/ 92711 h 153168"/>
                <a:gd name="connsiteX277" fmla="*/ 140594 w 153894"/>
                <a:gd name="connsiteY277" fmla="*/ 93649 h 153168"/>
                <a:gd name="connsiteX278" fmla="*/ 130335 w 153894"/>
                <a:gd name="connsiteY278" fmla="*/ 88635 h 153168"/>
                <a:gd name="connsiteX279" fmla="*/ 130360 w 153894"/>
                <a:gd name="connsiteY279" fmla="*/ 87540 h 153168"/>
                <a:gd name="connsiteX280" fmla="*/ 131670 w 153894"/>
                <a:gd name="connsiteY280" fmla="*/ 72676 h 153168"/>
                <a:gd name="connsiteX281" fmla="*/ 131478 w 153894"/>
                <a:gd name="connsiteY281" fmla="*/ 69802 h 153168"/>
                <a:gd name="connsiteX282" fmla="*/ 132091 w 153894"/>
                <a:gd name="connsiteY282" fmla="*/ 69165 h 153168"/>
                <a:gd name="connsiteX283" fmla="*/ 145644 w 153894"/>
                <a:gd name="connsiteY283" fmla="*/ 66338 h 153168"/>
                <a:gd name="connsiteX284" fmla="*/ 148447 w 153894"/>
                <a:gd name="connsiteY284" fmla="*/ 66326 h 153168"/>
                <a:gd name="connsiteX285" fmla="*/ 150611 w 153894"/>
                <a:gd name="connsiteY285" fmla="*/ 67072 h 153168"/>
                <a:gd name="connsiteX286" fmla="*/ 151441 w 153894"/>
                <a:gd name="connsiteY286" fmla="*/ 67192 h 153168"/>
                <a:gd name="connsiteX287" fmla="*/ 152728 w 153894"/>
                <a:gd name="connsiteY287" fmla="*/ 66843 h 153168"/>
                <a:gd name="connsiteX288" fmla="*/ 153870 w 153894"/>
                <a:gd name="connsiteY288" fmla="*/ 65388 h 153168"/>
                <a:gd name="connsiteX289" fmla="*/ 152980 w 153894"/>
                <a:gd name="connsiteY289" fmla="*/ 64426 h 153168"/>
                <a:gd name="connsiteX290" fmla="*/ 151994 w 153894"/>
                <a:gd name="connsiteY290" fmla="*/ 63669 h 153168"/>
                <a:gd name="connsiteX291" fmla="*/ 152668 w 153894"/>
                <a:gd name="connsiteY291" fmla="*/ 62863 h 153168"/>
                <a:gd name="connsiteX292" fmla="*/ 153269 w 153894"/>
                <a:gd name="connsiteY292" fmla="*/ 61841 h 153168"/>
                <a:gd name="connsiteX293" fmla="*/ 151573 w 153894"/>
                <a:gd name="connsiteY293" fmla="*/ 60686 h 153168"/>
                <a:gd name="connsiteX294" fmla="*/ 149397 w 153894"/>
                <a:gd name="connsiteY294" fmla="*/ 61444 h 153168"/>
                <a:gd name="connsiteX295" fmla="*/ 142951 w 153894"/>
                <a:gd name="connsiteY295" fmla="*/ 64354 h 153168"/>
                <a:gd name="connsiteX296" fmla="*/ 131562 w 153894"/>
                <a:gd name="connsiteY296" fmla="*/ 66086 h 153168"/>
                <a:gd name="connsiteX297" fmla="*/ 131033 w 153894"/>
                <a:gd name="connsiteY297" fmla="*/ 66050 h 153168"/>
                <a:gd name="connsiteX298" fmla="*/ 130648 w 153894"/>
                <a:gd name="connsiteY298" fmla="*/ 64126 h 153168"/>
                <a:gd name="connsiteX299" fmla="*/ 127750 w 153894"/>
                <a:gd name="connsiteY299" fmla="*/ 54336 h 153168"/>
                <a:gd name="connsiteX300" fmla="*/ 128532 w 153894"/>
                <a:gd name="connsiteY300" fmla="*/ 51787 h 153168"/>
                <a:gd name="connsiteX301" fmla="*/ 140618 w 153894"/>
                <a:gd name="connsiteY301" fmla="*/ 46544 h 153168"/>
                <a:gd name="connsiteX302" fmla="*/ 145019 w 153894"/>
                <a:gd name="connsiteY302" fmla="*/ 46207 h 153168"/>
                <a:gd name="connsiteX303" fmla="*/ 147917 w 153894"/>
                <a:gd name="connsiteY303" fmla="*/ 44632 h 153168"/>
                <a:gd name="connsiteX304" fmla="*/ 147797 w 153894"/>
                <a:gd name="connsiteY304" fmla="*/ 43393 h 153168"/>
                <a:gd name="connsiteX305" fmla="*/ 146931 w 153894"/>
                <a:gd name="connsiteY305" fmla="*/ 43212 h 153168"/>
                <a:gd name="connsiteX306" fmla="*/ 146342 w 153894"/>
                <a:gd name="connsiteY306" fmla="*/ 41757 h 153168"/>
                <a:gd name="connsiteX307" fmla="*/ 146763 w 153894"/>
                <a:gd name="connsiteY307" fmla="*/ 41096 h 153168"/>
                <a:gd name="connsiteX308" fmla="*/ 144851 w 153894"/>
                <a:gd name="connsiteY308" fmla="*/ 39893 h 153168"/>
                <a:gd name="connsiteX309" fmla="*/ 142806 w 153894"/>
                <a:gd name="connsiteY309" fmla="*/ 41132 h 153168"/>
                <a:gd name="connsiteX310" fmla="*/ 140389 w 153894"/>
                <a:gd name="connsiteY310" fmla="*/ 43561 h 153168"/>
                <a:gd name="connsiteX311" fmla="*/ 128495 w 153894"/>
                <a:gd name="connsiteY311" fmla="*/ 48901 h 153168"/>
                <a:gd name="connsiteX312" fmla="*/ 125633 w 153894"/>
                <a:gd name="connsiteY312" fmla="*/ 49562 h 153168"/>
                <a:gd name="connsiteX313" fmla="*/ 125164 w 153894"/>
                <a:gd name="connsiteY313" fmla="*/ 48768 h 153168"/>
                <a:gd name="connsiteX314" fmla="*/ 122001 w 153894"/>
                <a:gd name="connsiteY314" fmla="*/ 43573 h 153168"/>
                <a:gd name="connsiteX315" fmla="*/ 120667 w 153894"/>
                <a:gd name="connsiteY315" fmla="*/ 41613 h 153168"/>
                <a:gd name="connsiteX316" fmla="*/ 121148 w 153894"/>
                <a:gd name="connsiteY316" fmla="*/ 40891 h 153168"/>
                <a:gd name="connsiteX317" fmla="*/ 128868 w 153894"/>
                <a:gd name="connsiteY317" fmla="*/ 35107 h 153168"/>
                <a:gd name="connsiteX318" fmla="*/ 129927 w 153894"/>
                <a:gd name="connsiteY318" fmla="*/ 34470 h 153168"/>
                <a:gd name="connsiteX319" fmla="*/ 130011 w 153894"/>
                <a:gd name="connsiteY319" fmla="*/ 35167 h 153168"/>
                <a:gd name="connsiteX320" fmla="*/ 132368 w 153894"/>
                <a:gd name="connsiteY320" fmla="*/ 38366 h 153168"/>
                <a:gd name="connsiteX321" fmla="*/ 135519 w 153894"/>
                <a:gd name="connsiteY321" fmla="*/ 38318 h 153168"/>
                <a:gd name="connsiteX322" fmla="*/ 137780 w 153894"/>
                <a:gd name="connsiteY322" fmla="*/ 35035 h 153168"/>
                <a:gd name="connsiteX323" fmla="*/ 137142 w 153894"/>
                <a:gd name="connsiteY323" fmla="*/ 32545 h 153168"/>
                <a:gd name="connsiteX324" fmla="*/ 136854 w 153894"/>
                <a:gd name="connsiteY324" fmla="*/ 31499 h 153168"/>
                <a:gd name="connsiteX325" fmla="*/ 136613 w 153894"/>
                <a:gd name="connsiteY325" fmla="*/ 28733 h 153168"/>
                <a:gd name="connsiteX326" fmla="*/ 133390 w 153894"/>
                <a:gd name="connsiteY326" fmla="*/ 26581 h 153168"/>
                <a:gd name="connsiteX327" fmla="*/ 132055 w 153894"/>
                <a:gd name="connsiteY327" fmla="*/ 25931 h 153168"/>
                <a:gd name="connsiteX328" fmla="*/ 130853 w 153894"/>
                <a:gd name="connsiteY328" fmla="*/ 25017 h 153168"/>
                <a:gd name="connsiteX329" fmla="*/ 129145 w 153894"/>
                <a:gd name="connsiteY329" fmla="*/ 24680 h 153168"/>
                <a:gd name="connsiteX330" fmla="*/ 127437 w 153894"/>
                <a:gd name="connsiteY330" fmla="*/ 25017 h 153168"/>
                <a:gd name="connsiteX331" fmla="*/ 125345 w 153894"/>
                <a:gd name="connsiteY331" fmla="*/ 29407 h 153168"/>
                <a:gd name="connsiteX332" fmla="*/ 127726 w 153894"/>
                <a:gd name="connsiteY332" fmla="*/ 32173 h 153168"/>
                <a:gd name="connsiteX333" fmla="*/ 128303 w 153894"/>
                <a:gd name="connsiteY333" fmla="*/ 32449 h 153168"/>
                <a:gd name="connsiteX334" fmla="*/ 125441 w 153894"/>
                <a:gd name="connsiteY334" fmla="*/ 35119 h 153168"/>
                <a:gd name="connsiteX335" fmla="*/ 119175 w 153894"/>
                <a:gd name="connsiteY335" fmla="*/ 39629 h 153168"/>
                <a:gd name="connsiteX336" fmla="*/ 117816 w 153894"/>
                <a:gd name="connsiteY336" fmla="*/ 38150 h 153168"/>
                <a:gd name="connsiteX337" fmla="*/ 106199 w 153894"/>
                <a:gd name="connsiteY337" fmla="*/ 28048 h 153168"/>
                <a:gd name="connsiteX338" fmla="*/ 105165 w 153894"/>
                <a:gd name="connsiteY338" fmla="*/ 27086 h 153168"/>
                <a:gd name="connsiteX339" fmla="*/ 112910 w 153894"/>
                <a:gd name="connsiteY339" fmla="*/ 13352 h 153168"/>
                <a:gd name="connsiteX340" fmla="*/ 115315 w 153894"/>
                <a:gd name="connsiteY340" fmla="*/ 11320 h 153168"/>
                <a:gd name="connsiteX341" fmla="*/ 116698 w 153894"/>
                <a:gd name="connsiteY341" fmla="*/ 10430 h 153168"/>
                <a:gd name="connsiteX342" fmla="*/ 117059 w 153894"/>
                <a:gd name="connsiteY342" fmla="*/ 9059 h 153168"/>
                <a:gd name="connsiteX343" fmla="*/ 116349 w 153894"/>
                <a:gd name="connsiteY343" fmla="*/ 7351 h 153168"/>
                <a:gd name="connsiteX344" fmla="*/ 115411 w 153894"/>
                <a:gd name="connsiteY344" fmla="*/ 7652 h 153168"/>
                <a:gd name="connsiteX345" fmla="*/ 113992 w 153894"/>
                <a:gd name="connsiteY345" fmla="*/ 6858 h 153168"/>
                <a:gd name="connsiteX346" fmla="*/ 113186 w 153894"/>
                <a:gd name="connsiteY346" fmla="*/ 5691 h 153168"/>
                <a:gd name="connsiteX347" fmla="*/ 111310 w 153894"/>
                <a:gd name="connsiteY347" fmla="*/ 6557 h 153168"/>
                <a:gd name="connsiteX348" fmla="*/ 110769 w 153894"/>
                <a:gd name="connsiteY348" fmla="*/ 8397 h 153168"/>
                <a:gd name="connsiteX349" fmla="*/ 110433 w 153894"/>
                <a:gd name="connsiteY349" fmla="*/ 11512 h 153168"/>
                <a:gd name="connsiteX350" fmla="*/ 102483 w 153894"/>
                <a:gd name="connsiteY350" fmla="*/ 25210 h 153168"/>
                <a:gd name="connsiteX351" fmla="*/ 102135 w 153894"/>
                <a:gd name="connsiteY351" fmla="*/ 25606 h 153168"/>
                <a:gd name="connsiteX352" fmla="*/ 100583 w 153894"/>
                <a:gd name="connsiteY352" fmla="*/ 24825 h 153168"/>
                <a:gd name="connsiteX353" fmla="*/ 91275 w 153894"/>
                <a:gd name="connsiteY353" fmla="*/ 21169 h 153168"/>
                <a:gd name="connsiteX354" fmla="*/ 89676 w 153894"/>
                <a:gd name="connsiteY354" fmla="*/ 20724 h 153168"/>
                <a:gd name="connsiteX355" fmla="*/ 89748 w 153894"/>
                <a:gd name="connsiteY355" fmla="*/ 19690 h 153168"/>
                <a:gd name="connsiteX356" fmla="*/ 91444 w 153894"/>
                <a:gd name="connsiteY356" fmla="*/ 10129 h 153168"/>
                <a:gd name="connsiteX357" fmla="*/ 91792 w 153894"/>
                <a:gd name="connsiteY357" fmla="*/ 9011 h 153168"/>
                <a:gd name="connsiteX358" fmla="*/ 92237 w 153894"/>
                <a:gd name="connsiteY358" fmla="*/ 9359 h 153168"/>
                <a:gd name="connsiteX359" fmla="*/ 94871 w 153894"/>
                <a:gd name="connsiteY359" fmla="*/ 10357 h 153168"/>
                <a:gd name="connsiteX360" fmla="*/ 98371 w 153894"/>
                <a:gd name="connsiteY360" fmla="*/ 8193 h 153168"/>
                <a:gd name="connsiteX361" fmla="*/ 97637 w 153894"/>
                <a:gd name="connsiteY361" fmla="*/ 3719 h 153168"/>
                <a:gd name="connsiteX362" fmla="*/ 95581 w 153894"/>
                <a:gd name="connsiteY362" fmla="*/ 2637 h 153168"/>
                <a:gd name="connsiteX363" fmla="*/ 94787 w 153894"/>
                <a:gd name="connsiteY363" fmla="*/ 2072 h 153168"/>
                <a:gd name="connsiteX364" fmla="*/ 92959 w 153894"/>
                <a:gd name="connsiteY364" fmla="*/ 352 h 153168"/>
                <a:gd name="connsiteX365" fmla="*/ 90241 w 153894"/>
                <a:gd name="connsiteY365" fmla="*/ 123 h 15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153894" h="153168">
                  <a:moveTo>
                    <a:pt x="90241" y="123"/>
                  </a:moveTo>
                  <a:cubicBezTo>
                    <a:pt x="89568" y="352"/>
                    <a:pt x="89099" y="616"/>
                    <a:pt x="88690" y="1001"/>
                  </a:cubicBezTo>
                  <a:cubicBezTo>
                    <a:pt x="88353" y="1326"/>
                    <a:pt x="88269" y="1338"/>
                    <a:pt x="87186" y="1350"/>
                  </a:cubicBezTo>
                  <a:cubicBezTo>
                    <a:pt x="85839" y="1350"/>
                    <a:pt x="85178" y="1603"/>
                    <a:pt x="84372" y="2408"/>
                  </a:cubicBezTo>
                  <a:cubicBezTo>
                    <a:pt x="83615" y="3166"/>
                    <a:pt x="83266" y="4056"/>
                    <a:pt x="83266" y="5198"/>
                  </a:cubicBezTo>
                  <a:cubicBezTo>
                    <a:pt x="83278" y="6401"/>
                    <a:pt x="83579" y="7147"/>
                    <a:pt x="84384" y="7940"/>
                  </a:cubicBezTo>
                  <a:cubicBezTo>
                    <a:pt x="85503" y="9047"/>
                    <a:pt x="87102" y="9395"/>
                    <a:pt x="88473" y="8830"/>
                  </a:cubicBezTo>
                  <a:lnTo>
                    <a:pt x="89219" y="8530"/>
                  </a:lnTo>
                  <a:lnTo>
                    <a:pt x="89219" y="9275"/>
                  </a:lnTo>
                  <a:cubicBezTo>
                    <a:pt x="89219" y="10297"/>
                    <a:pt x="88918" y="12895"/>
                    <a:pt x="88545" y="15120"/>
                  </a:cubicBezTo>
                  <a:cubicBezTo>
                    <a:pt x="88245" y="16912"/>
                    <a:pt x="87595" y="20038"/>
                    <a:pt x="87487" y="20135"/>
                  </a:cubicBezTo>
                  <a:cubicBezTo>
                    <a:pt x="87463" y="20159"/>
                    <a:pt x="86717" y="20050"/>
                    <a:pt x="85839" y="19882"/>
                  </a:cubicBezTo>
                  <a:cubicBezTo>
                    <a:pt x="83266" y="19389"/>
                    <a:pt x="80284" y="19064"/>
                    <a:pt x="77313" y="18932"/>
                  </a:cubicBezTo>
                  <a:lnTo>
                    <a:pt x="76652" y="18908"/>
                  </a:lnTo>
                  <a:lnTo>
                    <a:pt x="76543" y="17104"/>
                  </a:lnTo>
                  <a:cubicBezTo>
                    <a:pt x="76423" y="14963"/>
                    <a:pt x="76616" y="9624"/>
                    <a:pt x="76892" y="7868"/>
                  </a:cubicBezTo>
                  <a:cubicBezTo>
                    <a:pt x="77193" y="5908"/>
                    <a:pt x="77578" y="4838"/>
                    <a:pt x="78215" y="4176"/>
                  </a:cubicBezTo>
                  <a:cubicBezTo>
                    <a:pt x="79129" y="3238"/>
                    <a:pt x="78961" y="1867"/>
                    <a:pt x="77818" y="773"/>
                  </a:cubicBezTo>
                  <a:cubicBezTo>
                    <a:pt x="77542" y="508"/>
                    <a:pt x="77373" y="436"/>
                    <a:pt x="77061" y="472"/>
                  </a:cubicBezTo>
                  <a:cubicBezTo>
                    <a:pt x="76724" y="508"/>
                    <a:pt x="76604" y="604"/>
                    <a:pt x="76267" y="1194"/>
                  </a:cubicBezTo>
                  <a:cubicBezTo>
                    <a:pt x="75846" y="1915"/>
                    <a:pt x="75497" y="2132"/>
                    <a:pt x="75197" y="1879"/>
                  </a:cubicBezTo>
                  <a:cubicBezTo>
                    <a:pt x="75088" y="1795"/>
                    <a:pt x="74824" y="1434"/>
                    <a:pt x="74595" y="1085"/>
                  </a:cubicBezTo>
                  <a:cubicBezTo>
                    <a:pt x="74259" y="556"/>
                    <a:pt x="74126" y="448"/>
                    <a:pt x="73838" y="448"/>
                  </a:cubicBezTo>
                  <a:cubicBezTo>
                    <a:pt x="73357" y="448"/>
                    <a:pt x="72803" y="941"/>
                    <a:pt x="72419" y="1687"/>
                  </a:cubicBezTo>
                  <a:cubicBezTo>
                    <a:pt x="72166" y="2204"/>
                    <a:pt x="72118" y="2408"/>
                    <a:pt x="72178" y="2998"/>
                  </a:cubicBezTo>
                  <a:cubicBezTo>
                    <a:pt x="72226" y="3611"/>
                    <a:pt x="72310" y="3779"/>
                    <a:pt x="72719" y="4224"/>
                  </a:cubicBezTo>
                  <a:cubicBezTo>
                    <a:pt x="73465" y="5030"/>
                    <a:pt x="73910" y="6473"/>
                    <a:pt x="74186" y="8926"/>
                  </a:cubicBezTo>
                  <a:cubicBezTo>
                    <a:pt x="74355" y="10538"/>
                    <a:pt x="74487" y="16334"/>
                    <a:pt x="74379" y="17777"/>
                  </a:cubicBezTo>
                  <a:lnTo>
                    <a:pt x="74283" y="18932"/>
                  </a:lnTo>
                  <a:lnTo>
                    <a:pt x="72455" y="19016"/>
                  </a:lnTo>
                  <a:cubicBezTo>
                    <a:pt x="65239" y="19317"/>
                    <a:pt x="57771" y="21241"/>
                    <a:pt x="50892" y="24560"/>
                  </a:cubicBezTo>
                  <a:lnTo>
                    <a:pt x="48824" y="25558"/>
                  </a:lnTo>
                  <a:lnTo>
                    <a:pt x="48307" y="25005"/>
                  </a:lnTo>
                  <a:cubicBezTo>
                    <a:pt x="47092" y="23694"/>
                    <a:pt x="44735" y="20026"/>
                    <a:pt x="42763" y="16382"/>
                  </a:cubicBezTo>
                  <a:cubicBezTo>
                    <a:pt x="40550" y="12282"/>
                    <a:pt x="39708" y="9708"/>
                    <a:pt x="40165" y="8409"/>
                  </a:cubicBezTo>
                  <a:cubicBezTo>
                    <a:pt x="40478" y="7495"/>
                    <a:pt x="39600" y="6208"/>
                    <a:pt x="38349" y="5800"/>
                  </a:cubicBezTo>
                  <a:cubicBezTo>
                    <a:pt x="37844" y="5631"/>
                    <a:pt x="37676" y="5619"/>
                    <a:pt x="37387" y="5739"/>
                  </a:cubicBezTo>
                  <a:cubicBezTo>
                    <a:pt x="37002" y="5896"/>
                    <a:pt x="36906" y="6136"/>
                    <a:pt x="36906" y="7074"/>
                  </a:cubicBezTo>
                  <a:cubicBezTo>
                    <a:pt x="36906" y="8121"/>
                    <a:pt x="36545" y="8277"/>
                    <a:pt x="35523" y="7664"/>
                  </a:cubicBezTo>
                  <a:cubicBezTo>
                    <a:pt x="34801" y="7231"/>
                    <a:pt x="34621" y="7219"/>
                    <a:pt x="34284" y="7579"/>
                  </a:cubicBezTo>
                  <a:cubicBezTo>
                    <a:pt x="33948" y="7940"/>
                    <a:pt x="33791" y="8806"/>
                    <a:pt x="33911" y="9600"/>
                  </a:cubicBezTo>
                  <a:cubicBezTo>
                    <a:pt x="34044" y="10394"/>
                    <a:pt x="34645" y="11067"/>
                    <a:pt x="35403" y="11259"/>
                  </a:cubicBezTo>
                  <a:cubicBezTo>
                    <a:pt x="36533" y="11548"/>
                    <a:pt x="37916" y="12979"/>
                    <a:pt x="39852" y="15901"/>
                  </a:cubicBezTo>
                  <a:cubicBezTo>
                    <a:pt x="41464" y="18319"/>
                    <a:pt x="43063" y="21085"/>
                    <a:pt x="44290" y="23586"/>
                  </a:cubicBezTo>
                  <a:cubicBezTo>
                    <a:pt x="45084" y="25173"/>
                    <a:pt x="45889" y="27218"/>
                    <a:pt x="45781" y="27326"/>
                  </a:cubicBezTo>
                  <a:cubicBezTo>
                    <a:pt x="45757" y="27350"/>
                    <a:pt x="45228" y="27699"/>
                    <a:pt x="44603" y="28108"/>
                  </a:cubicBezTo>
                  <a:cubicBezTo>
                    <a:pt x="42233" y="29659"/>
                    <a:pt x="39780" y="31583"/>
                    <a:pt x="37519" y="33628"/>
                  </a:cubicBezTo>
                  <a:lnTo>
                    <a:pt x="36269" y="34770"/>
                  </a:lnTo>
                  <a:lnTo>
                    <a:pt x="35463" y="33916"/>
                  </a:lnTo>
                  <a:cubicBezTo>
                    <a:pt x="34332" y="32738"/>
                    <a:pt x="32697" y="30741"/>
                    <a:pt x="32697" y="30549"/>
                  </a:cubicBezTo>
                  <a:cubicBezTo>
                    <a:pt x="32697" y="30453"/>
                    <a:pt x="32829" y="30393"/>
                    <a:pt x="33034" y="30393"/>
                  </a:cubicBezTo>
                  <a:cubicBezTo>
                    <a:pt x="33539" y="30393"/>
                    <a:pt x="34549" y="29864"/>
                    <a:pt x="35102" y="29310"/>
                  </a:cubicBezTo>
                  <a:cubicBezTo>
                    <a:pt x="36617" y="27795"/>
                    <a:pt x="36629" y="25306"/>
                    <a:pt x="35114" y="23790"/>
                  </a:cubicBezTo>
                  <a:cubicBezTo>
                    <a:pt x="33623" y="22299"/>
                    <a:pt x="31170" y="22251"/>
                    <a:pt x="29654" y="23682"/>
                  </a:cubicBezTo>
                  <a:cubicBezTo>
                    <a:pt x="29245" y="24067"/>
                    <a:pt x="29209" y="24079"/>
                    <a:pt x="28175" y="24079"/>
                  </a:cubicBezTo>
                  <a:cubicBezTo>
                    <a:pt x="27237" y="24079"/>
                    <a:pt x="27021" y="24127"/>
                    <a:pt x="26467" y="24416"/>
                  </a:cubicBezTo>
                  <a:cubicBezTo>
                    <a:pt x="25662" y="24837"/>
                    <a:pt x="25000" y="25498"/>
                    <a:pt x="24627" y="26256"/>
                  </a:cubicBezTo>
                  <a:cubicBezTo>
                    <a:pt x="24387" y="26749"/>
                    <a:pt x="24339" y="27025"/>
                    <a:pt x="24339" y="27915"/>
                  </a:cubicBezTo>
                  <a:cubicBezTo>
                    <a:pt x="24339" y="28962"/>
                    <a:pt x="24327" y="28986"/>
                    <a:pt x="23930" y="29419"/>
                  </a:cubicBezTo>
                  <a:cubicBezTo>
                    <a:pt x="22306" y="31138"/>
                    <a:pt x="22619" y="33976"/>
                    <a:pt x="24567" y="35299"/>
                  </a:cubicBezTo>
                  <a:cubicBezTo>
                    <a:pt x="25373" y="35841"/>
                    <a:pt x="26311" y="36093"/>
                    <a:pt x="27141" y="35997"/>
                  </a:cubicBezTo>
                  <a:cubicBezTo>
                    <a:pt x="28849" y="35792"/>
                    <a:pt x="30183" y="34638"/>
                    <a:pt x="30568" y="33050"/>
                  </a:cubicBezTo>
                  <a:cubicBezTo>
                    <a:pt x="30640" y="32714"/>
                    <a:pt x="30749" y="32437"/>
                    <a:pt x="30797" y="32437"/>
                  </a:cubicBezTo>
                  <a:cubicBezTo>
                    <a:pt x="30929" y="32437"/>
                    <a:pt x="33094" y="34217"/>
                    <a:pt x="34128" y="35179"/>
                  </a:cubicBezTo>
                  <a:lnTo>
                    <a:pt x="35030" y="36009"/>
                  </a:lnTo>
                  <a:lnTo>
                    <a:pt x="33803" y="37356"/>
                  </a:lnTo>
                  <a:cubicBezTo>
                    <a:pt x="31422" y="39977"/>
                    <a:pt x="29125" y="43044"/>
                    <a:pt x="27345" y="45990"/>
                  </a:cubicBezTo>
                  <a:lnTo>
                    <a:pt x="26299" y="47710"/>
                  </a:lnTo>
                  <a:lnTo>
                    <a:pt x="24904" y="46977"/>
                  </a:lnTo>
                  <a:cubicBezTo>
                    <a:pt x="20190" y="44475"/>
                    <a:pt x="16113" y="41781"/>
                    <a:pt x="14730" y="40242"/>
                  </a:cubicBezTo>
                  <a:cubicBezTo>
                    <a:pt x="14117" y="39569"/>
                    <a:pt x="13696" y="38835"/>
                    <a:pt x="13696" y="38474"/>
                  </a:cubicBezTo>
                  <a:cubicBezTo>
                    <a:pt x="13696" y="38246"/>
                    <a:pt x="12974" y="37488"/>
                    <a:pt x="12529" y="37260"/>
                  </a:cubicBezTo>
                  <a:cubicBezTo>
                    <a:pt x="12120" y="37055"/>
                    <a:pt x="10810" y="37091"/>
                    <a:pt x="10329" y="37344"/>
                  </a:cubicBezTo>
                  <a:cubicBezTo>
                    <a:pt x="9775" y="37608"/>
                    <a:pt x="9715" y="38041"/>
                    <a:pt x="10136" y="38811"/>
                  </a:cubicBezTo>
                  <a:cubicBezTo>
                    <a:pt x="10473" y="39424"/>
                    <a:pt x="10533" y="39941"/>
                    <a:pt x="10305" y="40086"/>
                  </a:cubicBezTo>
                  <a:cubicBezTo>
                    <a:pt x="10232" y="40134"/>
                    <a:pt x="9787" y="40194"/>
                    <a:pt x="9318" y="40206"/>
                  </a:cubicBezTo>
                  <a:cubicBezTo>
                    <a:pt x="8356" y="40254"/>
                    <a:pt x="8164" y="40398"/>
                    <a:pt x="8164" y="41060"/>
                  </a:cubicBezTo>
                  <a:cubicBezTo>
                    <a:pt x="8164" y="41553"/>
                    <a:pt x="8621" y="42491"/>
                    <a:pt x="9090" y="42924"/>
                  </a:cubicBezTo>
                  <a:cubicBezTo>
                    <a:pt x="9571" y="43381"/>
                    <a:pt x="10329" y="43573"/>
                    <a:pt x="10918" y="43405"/>
                  </a:cubicBezTo>
                  <a:cubicBezTo>
                    <a:pt x="11567" y="43200"/>
                    <a:pt x="11940" y="43224"/>
                    <a:pt x="13107" y="43513"/>
                  </a:cubicBezTo>
                  <a:cubicBezTo>
                    <a:pt x="14911" y="43970"/>
                    <a:pt x="17520" y="45197"/>
                    <a:pt x="21176" y="47313"/>
                  </a:cubicBezTo>
                  <a:cubicBezTo>
                    <a:pt x="23136" y="48444"/>
                    <a:pt x="25121" y="49718"/>
                    <a:pt x="25121" y="49851"/>
                  </a:cubicBezTo>
                  <a:cubicBezTo>
                    <a:pt x="25121" y="49911"/>
                    <a:pt x="24832" y="50572"/>
                    <a:pt x="24471" y="51330"/>
                  </a:cubicBezTo>
                  <a:cubicBezTo>
                    <a:pt x="24122" y="52088"/>
                    <a:pt x="23557" y="53374"/>
                    <a:pt x="23220" y="54204"/>
                  </a:cubicBezTo>
                  <a:cubicBezTo>
                    <a:pt x="22583" y="55780"/>
                    <a:pt x="21392" y="59279"/>
                    <a:pt x="21392" y="59580"/>
                  </a:cubicBezTo>
                  <a:cubicBezTo>
                    <a:pt x="21392" y="59664"/>
                    <a:pt x="21308" y="59772"/>
                    <a:pt x="21212" y="59808"/>
                  </a:cubicBezTo>
                  <a:cubicBezTo>
                    <a:pt x="20911" y="59929"/>
                    <a:pt x="15740" y="58197"/>
                    <a:pt x="15740" y="57980"/>
                  </a:cubicBezTo>
                  <a:cubicBezTo>
                    <a:pt x="15740" y="57944"/>
                    <a:pt x="15933" y="57764"/>
                    <a:pt x="16161" y="57559"/>
                  </a:cubicBezTo>
                  <a:cubicBezTo>
                    <a:pt x="16390" y="57355"/>
                    <a:pt x="16750" y="56826"/>
                    <a:pt x="16967" y="56393"/>
                  </a:cubicBezTo>
                  <a:cubicBezTo>
                    <a:pt x="17737" y="54842"/>
                    <a:pt x="17424" y="53086"/>
                    <a:pt x="16161" y="51871"/>
                  </a:cubicBezTo>
                  <a:cubicBezTo>
                    <a:pt x="14742" y="50488"/>
                    <a:pt x="12397" y="50440"/>
                    <a:pt x="10918" y="51775"/>
                  </a:cubicBezTo>
                  <a:cubicBezTo>
                    <a:pt x="10329" y="52304"/>
                    <a:pt x="9607" y="53507"/>
                    <a:pt x="9607" y="53964"/>
                  </a:cubicBezTo>
                  <a:cubicBezTo>
                    <a:pt x="9607" y="54060"/>
                    <a:pt x="9355" y="54240"/>
                    <a:pt x="9030" y="54373"/>
                  </a:cubicBezTo>
                  <a:cubicBezTo>
                    <a:pt x="8200" y="54721"/>
                    <a:pt x="7178" y="55792"/>
                    <a:pt x="6889" y="56609"/>
                  </a:cubicBezTo>
                  <a:cubicBezTo>
                    <a:pt x="6444" y="57908"/>
                    <a:pt x="6673" y="59327"/>
                    <a:pt x="7503" y="60410"/>
                  </a:cubicBezTo>
                  <a:cubicBezTo>
                    <a:pt x="7755" y="60746"/>
                    <a:pt x="7779" y="60843"/>
                    <a:pt x="7671" y="61251"/>
                  </a:cubicBezTo>
                  <a:cubicBezTo>
                    <a:pt x="7599" y="61504"/>
                    <a:pt x="7563" y="62093"/>
                    <a:pt x="7587" y="62550"/>
                  </a:cubicBezTo>
                  <a:cubicBezTo>
                    <a:pt x="7767" y="66002"/>
                    <a:pt x="12108" y="67469"/>
                    <a:pt x="14405" y="64847"/>
                  </a:cubicBezTo>
                  <a:cubicBezTo>
                    <a:pt x="15235" y="63897"/>
                    <a:pt x="15572" y="62394"/>
                    <a:pt x="15211" y="61239"/>
                  </a:cubicBezTo>
                  <a:cubicBezTo>
                    <a:pt x="15115" y="60915"/>
                    <a:pt x="15055" y="60626"/>
                    <a:pt x="15091" y="60590"/>
                  </a:cubicBezTo>
                  <a:cubicBezTo>
                    <a:pt x="15235" y="60446"/>
                    <a:pt x="20467" y="61432"/>
                    <a:pt x="20695" y="61648"/>
                  </a:cubicBezTo>
                  <a:cubicBezTo>
                    <a:pt x="20755" y="61696"/>
                    <a:pt x="20635" y="62454"/>
                    <a:pt x="20430" y="63344"/>
                  </a:cubicBezTo>
                  <a:cubicBezTo>
                    <a:pt x="19997" y="65328"/>
                    <a:pt x="19516" y="68623"/>
                    <a:pt x="19348" y="70788"/>
                  </a:cubicBezTo>
                  <a:cubicBezTo>
                    <a:pt x="19096" y="74119"/>
                    <a:pt x="19216" y="79086"/>
                    <a:pt x="19637" y="82285"/>
                  </a:cubicBezTo>
                  <a:cubicBezTo>
                    <a:pt x="19721" y="82946"/>
                    <a:pt x="19781" y="83499"/>
                    <a:pt x="19769" y="83524"/>
                  </a:cubicBezTo>
                  <a:cubicBezTo>
                    <a:pt x="19697" y="83608"/>
                    <a:pt x="17123" y="84029"/>
                    <a:pt x="15259" y="84257"/>
                  </a:cubicBezTo>
                  <a:cubicBezTo>
                    <a:pt x="11976" y="84654"/>
                    <a:pt x="10004" y="84786"/>
                    <a:pt x="7731" y="84714"/>
                  </a:cubicBezTo>
                  <a:cubicBezTo>
                    <a:pt x="5290" y="84654"/>
                    <a:pt x="4400" y="84474"/>
                    <a:pt x="3678" y="83896"/>
                  </a:cubicBezTo>
                  <a:cubicBezTo>
                    <a:pt x="3065" y="83403"/>
                    <a:pt x="2163" y="83295"/>
                    <a:pt x="1478" y="83644"/>
                  </a:cubicBezTo>
                  <a:cubicBezTo>
                    <a:pt x="900" y="83944"/>
                    <a:pt x="119" y="84702"/>
                    <a:pt x="34" y="85063"/>
                  </a:cubicBezTo>
                  <a:cubicBezTo>
                    <a:pt x="-86" y="85556"/>
                    <a:pt x="95" y="85796"/>
                    <a:pt x="804" y="86109"/>
                  </a:cubicBezTo>
                  <a:cubicBezTo>
                    <a:pt x="1189" y="86265"/>
                    <a:pt x="1574" y="86494"/>
                    <a:pt x="1658" y="86602"/>
                  </a:cubicBezTo>
                  <a:cubicBezTo>
                    <a:pt x="1898" y="86891"/>
                    <a:pt x="1682" y="87288"/>
                    <a:pt x="1009" y="87769"/>
                  </a:cubicBezTo>
                  <a:cubicBezTo>
                    <a:pt x="708" y="87985"/>
                    <a:pt x="431" y="88298"/>
                    <a:pt x="383" y="88454"/>
                  </a:cubicBezTo>
                  <a:cubicBezTo>
                    <a:pt x="251" y="88995"/>
                    <a:pt x="1105" y="89741"/>
                    <a:pt x="2211" y="90054"/>
                  </a:cubicBezTo>
                  <a:cubicBezTo>
                    <a:pt x="2909" y="90246"/>
                    <a:pt x="3823" y="89945"/>
                    <a:pt x="4256" y="89368"/>
                  </a:cubicBezTo>
                  <a:cubicBezTo>
                    <a:pt x="5049" y="88322"/>
                    <a:pt x="7178" y="87552"/>
                    <a:pt x="11050" y="86927"/>
                  </a:cubicBezTo>
                  <a:cubicBezTo>
                    <a:pt x="13840" y="86482"/>
                    <a:pt x="17292" y="86121"/>
                    <a:pt x="19396" y="86061"/>
                  </a:cubicBezTo>
                  <a:lnTo>
                    <a:pt x="20226" y="86037"/>
                  </a:lnTo>
                  <a:lnTo>
                    <a:pt x="20454" y="87107"/>
                  </a:lnTo>
                  <a:cubicBezTo>
                    <a:pt x="21164" y="90535"/>
                    <a:pt x="22655" y="95044"/>
                    <a:pt x="24219" y="98436"/>
                  </a:cubicBezTo>
                  <a:cubicBezTo>
                    <a:pt x="24531" y="99121"/>
                    <a:pt x="24760" y="99698"/>
                    <a:pt x="24736" y="99723"/>
                  </a:cubicBezTo>
                  <a:cubicBezTo>
                    <a:pt x="24603" y="99867"/>
                    <a:pt x="22066" y="101238"/>
                    <a:pt x="20659" y="101959"/>
                  </a:cubicBezTo>
                  <a:cubicBezTo>
                    <a:pt x="19084" y="102741"/>
                    <a:pt x="16787" y="103751"/>
                    <a:pt x="16570" y="103751"/>
                  </a:cubicBezTo>
                  <a:cubicBezTo>
                    <a:pt x="16510" y="103751"/>
                    <a:pt x="16462" y="103354"/>
                    <a:pt x="16462" y="102873"/>
                  </a:cubicBezTo>
                  <a:cubicBezTo>
                    <a:pt x="16462" y="100697"/>
                    <a:pt x="14718" y="99001"/>
                    <a:pt x="12493" y="99013"/>
                  </a:cubicBezTo>
                  <a:cubicBezTo>
                    <a:pt x="11026" y="99013"/>
                    <a:pt x="9775" y="99831"/>
                    <a:pt x="9102" y="101202"/>
                  </a:cubicBezTo>
                  <a:cubicBezTo>
                    <a:pt x="8765" y="101887"/>
                    <a:pt x="8705" y="102128"/>
                    <a:pt x="8705" y="102909"/>
                  </a:cubicBezTo>
                  <a:cubicBezTo>
                    <a:pt x="8705" y="103631"/>
                    <a:pt x="8765" y="103944"/>
                    <a:pt x="9030" y="104509"/>
                  </a:cubicBezTo>
                  <a:lnTo>
                    <a:pt x="9355" y="105194"/>
                  </a:lnTo>
                  <a:lnTo>
                    <a:pt x="9138" y="105711"/>
                  </a:lnTo>
                  <a:cubicBezTo>
                    <a:pt x="8128" y="108057"/>
                    <a:pt x="9595" y="110750"/>
                    <a:pt x="12108" y="111159"/>
                  </a:cubicBezTo>
                  <a:cubicBezTo>
                    <a:pt x="12529" y="111219"/>
                    <a:pt x="12650" y="111316"/>
                    <a:pt x="12902" y="111749"/>
                  </a:cubicBezTo>
                  <a:cubicBezTo>
                    <a:pt x="13287" y="112398"/>
                    <a:pt x="14057" y="113095"/>
                    <a:pt x="14766" y="113420"/>
                  </a:cubicBezTo>
                  <a:cubicBezTo>
                    <a:pt x="15596" y="113793"/>
                    <a:pt x="17147" y="113769"/>
                    <a:pt x="17965" y="113372"/>
                  </a:cubicBezTo>
                  <a:cubicBezTo>
                    <a:pt x="18843" y="112939"/>
                    <a:pt x="19625" y="112109"/>
                    <a:pt x="19949" y="111255"/>
                  </a:cubicBezTo>
                  <a:cubicBezTo>
                    <a:pt x="20298" y="110329"/>
                    <a:pt x="20250" y="108898"/>
                    <a:pt x="19841" y="108105"/>
                  </a:cubicBezTo>
                  <a:cubicBezTo>
                    <a:pt x="19468" y="107383"/>
                    <a:pt x="18843" y="106722"/>
                    <a:pt x="18230" y="106397"/>
                  </a:cubicBezTo>
                  <a:lnTo>
                    <a:pt x="17701" y="106108"/>
                  </a:lnTo>
                  <a:lnTo>
                    <a:pt x="18013" y="105856"/>
                  </a:lnTo>
                  <a:cubicBezTo>
                    <a:pt x="19084" y="104942"/>
                    <a:pt x="25096" y="101466"/>
                    <a:pt x="25578" y="101466"/>
                  </a:cubicBezTo>
                  <a:cubicBezTo>
                    <a:pt x="25638" y="101466"/>
                    <a:pt x="26059" y="102128"/>
                    <a:pt x="26516" y="102933"/>
                  </a:cubicBezTo>
                  <a:cubicBezTo>
                    <a:pt x="28560" y="106553"/>
                    <a:pt x="31097" y="110017"/>
                    <a:pt x="34188" y="113420"/>
                  </a:cubicBezTo>
                  <a:lnTo>
                    <a:pt x="35162" y="114490"/>
                  </a:lnTo>
                  <a:lnTo>
                    <a:pt x="34200" y="115392"/>
                  </a:lnTo>
                  <a:cubicBezTo>
                    <a:pt x="33070" y="116451"/>
                    <a:pt x="31242" y="118002"/>
                    <a:pt x="30905" y="118182"/>
                  </a:cubicBezTo>
                  <a:cubicBezTo>
                    <a:pt x="30689" y="118291"/>
                    <a:pt x="30652" y="118255"/>
                    <a:pt x="30580" y="117858"/>
                  </a:cubicBezTo>
                  <a:cubicBezTo>
                    <a:pt x="30376" y="116727"/>
                    <a:pt x="29474" y="115573"/>
                    <a:pt x="28392" y="115044"/>
                  </a:cubicBezTo>
                  <a:cubicBezTo>
                    <a:pt x="27598" y="114647"/>
                    <a:pt x="25926" y="114635"/>
                    <a:pt x="25084" y="115020"/>
                  </a:cubicBezTo>
                  <a:cubicBezTo>
                    <a:pt x="24279" y="115392"/>
                    <a:pt x="23389" y="116342"/>
                    <a:pt x="23076" y="117184"/>
                  </a:cubicBezTo>
                  <a:cubicBezTo>
                    <a:pt x="22571" y="118531"/>
                    <a:pt x="22872" y="120167"/>
                    <a:pt x="23834" y="121213"/>
                  </a:cubicBezTo>
                  <a:cubicBezTo>
                    <a:pt x="24219" y="121634"/>
                    <a:pt x="24231" y="121682"/>
                    <a:pt x="24231" y="122656"/>
                  </a:cubicBezTo>
                  <a:cubicBezTo>
                    <a:pt x="24219" y="123859"/>
                    <a:pt x="24567" y="124725"/>
                    <a:pt x="25361" y="125518"/>
                  </a:cubicBezTo>
                  <a:cubicBezTo>
                    <a:pt x="26155" y="126312"/>
                    <a:pt x="27021" y="126661"/>
                    <a:pt x="28223" y="126649"/>
                  </a:cubicBezTo>
                  <a:cubicBezTo>
                    <a:pt x="29197" y="126649"/>
                    <a:pt x="29245" y="126661"/>
                    <a:pt x="29654" y="127046"/>
                  </a:cubicBezTo>
                  <a:cubicBezTo>
                    <a:pt x="30436" y="127755"/>
                    <a:pt x="31061" y="127984"/>
                    <a:pt x="32276" y="127984"/>
                  </a:cubicBezTo>
                  <a:cubicBezTo>
                    <a:pt x="33190" y="127984"/>
                    <a:pt x="33455" y="127935"/>
                    <a:pt x="33960" y="127695"/>
                  </a:cubicBezTo>
                  <a:cubicBezTo>
                    <a:pt x="34717" y="127310"/>
                    <a:pt x="35451" y="126577"/>
                    <a:pt x="35836" y="125819"/>
                  </a:cubicBezTo>
                  <a:cubicBezTo>
                    <a:pt x="36245" y="124965"/>
                    <a:pt x="36257" y="123318"/>
                    <a:pt x="35836" y="122488"/>
                  </a:cubicBezTo>
                  <a:cubicBezTo>
                    <a:pt x="35307" y="121393"/>
                    <a:pt x="34152" y="120503"/>
                    <a:pt x="33022" y="120299"/>
                  </a:cubicBezTo>
                  <a:lnTo>
                    <a:pt x="32565" y="120215"/>
                  </a:lnTo>
                  <a:lnTo>
                    <a:pt x="32793" y="119842"/>
                  </a:lnTo>
                  <a:cubicBezTo>
                    <a:pt x="33070" y="119409"/>
                    <a:pt x="35379" y="116739"/>
                    <a:pt x="35992" y="116150"/>
                  </a:cubicBezTo>
                  <a:lnTo>
                    <a:pt x="36413" y="115741"/>
                  </a:lnTo>
                  <a:lnTo>
                    <a:pt x="36942" y="116210"/>
                  </a:lnTo>
                  <a:cubicBezTo>
                    <a:pt x="40357" y="119205"/>
                    <a:pt x="42257" y="120696"/>
                    <a:pt x="44579" y="122211"/>
                  </a:cubicBezTo>
                  <a:cubicBezTo>
                    <a:pt x="45721" y="122957"/>
                    <a:pt x="45805" y="123029"/>
                    <a:pt x="45733" y="123330"/>
                  </a:cubicBezTo>
                  <a:cubicBezTo>
                    <a:pt x="45420" y="124616"/>
                    <a:pt x="43400" y="128681"/>
                    <a:pt x="41488" y="131868"/>
                  </a:cubicBezTo>
                  <a:cubicBezTo>
                    <a:pt x="38686" y="136546"/>
                    <a:pt x="36846" y="138711"/>
                    <a:pt x="35355" y="139108"/>
                  </a:cubicBezTo>
                  <a:cubicBezTo>
                    <a:pt x="34862" y="139240"/>
                    <a:pt x="34441" y="139577"/>
                    <a:pt x="34056" y="140142"/>
                  </a:cubicBezTo>
                  <a:cubicBezTo>
                    <a:pt x="33851" y="140455"/>
                    <a:pt x="33827" y="141898"/>
                    <a:pt x="34008" y="142379"/>
                  </a:cubicBezTo>
                  <a:cubicBezTo>
                    <a:pt x="34068" y="142559"/>
                    <a:pt x="34272" y="142788"/>
                    <a:pt x="34429" y="142908"/>
                  </a:cubicBezTo>
                  <a:cubicBezTo>
                    <a:pt x="34729" y="143088"/>
                    <a:pt x="34765" y="143088"/>
                    <a:pt x="35451" y="142727"/>
                  </a:cubicBezTo>
                  <a:cubicBezTo>
                    <a:pt x="36629" y="142114"/>
                    <a:pt x="36906" y="142234"/>
                    <a:pt x="36906" y="143377"/>
                  </a:cubicBezTo>
                  <a:cubicBezTo>
                    <a:pt x="36906" y="144339"/>
                    <a:pt x="37110" y="144640"/>
                    <a:pt x="37760" y="144640"/>
                  </a:cubicBezTo>
                  <a:cubicBezTo>
                    <a:pt x="38301" y="144640"/>
                    <a:pt x="39083" y="144291"/>
                    <a:pt x="39576" y="143822"/>
                  </a:cubicBezTo>
                  <a:cubicBezTo>
                    <a:pt x="40069" y="143365"/>
                    <a:pt x="40333" y="142475"/>
                    <a:pt x="40141" y="141910"/>
                  </a:cubicBezTo>
                  <a:cubicBezTo>
                    <a:pt x="39768" y="140755"/>
                    <a:pt x="40381" y="138663"/>
                    <a:pt x="42137" y="135199"/>
                  </a:cubicBezTo>
                  <a:cubicBezTo>
                    <a:pt x="44146" y="131207"/>
                    <a:pt x="46539" y="127394"/>
                    <a:pt x="48439" y="125157"/>
                  </a:cubicBezTo>
                  <a:lnTo>
                    <a:pt x="48788" y="124749"/>
                  </a:lnTo>
                  <a:lnTo>
                    <a:pt x="50940" y="125783"/>
                  </a:lnTo>
                  <a:cubicBezTo>
                    <a:pt x="55041" y="127779"/>
                    <a:pt x="59310" y="129258"/>
                    <a:pt x="63471" y="130136"/>
                  </a:cubicBezTo>
                  <a:cubicBezTo>
                    <a:pt x="64217" y="130293"/>
                    <a:pt x="64854" y="130461"/>
                    <a:pt x="64890" y="130497"/>
                  </a:cubicBezTo>
                  <a:cubicBezTo>
                    <a:pt x="65095" y="130701"/>
                    <a:pt x="64445" y="134971"/>
                    <a:pt x="63712" y="138266"/>
                  </a:cubicBezTo>
                  <a:cubicBezTo>
                    <a:pt x="62377" y="144279"/>
                    <a:pt x="60934" y="147814"/>
                    <a:pt x="59491" y="148560"/>
                  </a:cubicBezTo>
                  <a:cubicBezTo>
                    <a:pt x="59094" y="148764"/>
                    <a:pt x="58685" y="149546"/>
                    <a:pt x="58673" y="150123"/>
                  </a:cubicBezTo>
                  <a:cubicBezTo>
                    <a:pt x="58673" y="151146"/>
                    <a:pt x="59406" y="152456"/>
                    <a:pt x="59996" y="152456"/>
                  </a:cubicBezTo>
                  <a:cubicBezTo>
                    <a:pt x="60152" y="152456"/>
                    <a:pt x="60489" y="152216"/>
                    <a:pt x="60838" y="151855"/>
                  </a:cubicBezTo>
                  <a:cubicBezTo>
                    <a:pt x="61679" y="150977"/>
                    <a:pt x="62016" y="151037"/>
                    <a:pt x="62401" y="152144"/>
                  </a:cubicBezTo>
                  <a:cubicBezTo>
                    <a:pt x="62533" y="152541"/>
                    <a:pt x="62702" y="152925"/>
                    <a:pt x="62774" y="153010"/>
                  </a:cubicBezTo>
                  <a:cubicBezTo>
                    <a:pt x="63135" y="153443"/>
                    <a:pt x="64169" y="152950"/>
                    <a:pt x="64878" y="152036"/>
                  </a:cubicBezTo>
                  <a:cubicBezTo>
                    <a:pt x="65371" y="151386"/>
                    <a:pt x="65431" y="150388"/>
                    <a:pt x="65011" y="149739"/>
                  </a:cubicBezTo>
                  <a:cubicBezTo>
                    <a:pt x="64433" y="148849"/>
                    <a:pt x="64301" y="147165"/>
                    <a:pt x="64626" y="144676"/>
                  </a:cubicBezTo>
                  <a:cubicBezTo>
                    <a:pt x="65299" y="139480"/>
                    <a:pt x="67704" y="130786"/>
                    <a:pt x="68402" y="130978"/>
                  </a:cubicBezTo>
                  <a:cubicBezTo>
                    <a:pt x="69725" y="131351"/>
                    <a:pt x="77926" y="131495"/>
                    <a:pt x="80801" y="131195"/>
                  </a:cubicBezTo>
                  <a:cubicBezTo>
                    <a:pt x="82701" y="131002"/>
                    <a:pt x="86381" y="130401"/>
                    <a:pt x="88004" y="130016"/>
                  </a:cubicBezTo>
                  <a:cubicBezTo>
                    <a:pt x="88690" y="129860"/>
                    <a:pt x="89279" y="129751"/>
                    <a:pt x="89303" y="129775"/>
                  </a:cubicBezTo>
                  <a:cubicBezTo>
                    <a:pt x="89495" y="129968"/>
                    <a:pt x="90421" y="134442"/>
                    <a:pt x="90421" y="135163"/>
                  </a:cubicBezTo>
                  <a:cubicBezTo>
                    <a:pt x="90421" y="135428"/>
                    <a:pt x="90373" y="135512"/>
                    <a:pt x="90253" y="135464"/>
                  </a:cubicBezTo>
                  <a:cubicBezTo>
                    <a:pt x="88209" y="134682"/>
                    <a:pt x="85972" y="135572"/>
                    <a:pt x="85106" y="137520"/>
                  </a:cubicBezTo>
                  <a:cubicBezTo>
                    <a:pt x="84709" y="138398"/>
                    <a:pt x="84733" y="139805"/>
                    <a:pt x="85142" y="140683"/>
                  </a:cubicBezTo>
                  <a:cubicBezTo>
                    <a:pt x="85791" y="142054"/>
                    <a:pt x="86970" y="142860"/>
                    <a:pt x="88449" y="142932"/>
                  </a:cubicBezTo>
                  <a:cubicBezTo>
                    <a:pt x="88906" y="142956"/>
                    <a:pt x="89507" y="142920"/>
                    <a:pt x="89760" y="142848"/>
                  </a:cubicBezTo>
                  <a:cubicBezTo>
                    <a:pt x="90169" y="142739"/>
                    <a:pt x="90265" y="142751"/>
                    <a:pt x="90482" y="142944"/>
                  </a:cubicBezTo>
                  <a:cubicBezTo>
                    <a:pt x="90878" y="143317"/>
                    <a:pt x="91624" y="143665"/>
                    <a:pt x="92321" y="143810"/>
                  </a:cubicBezTo>
                  <a:cubicBezTo>
                    <a:pt x="93103" y="143966"/>
                    <a:pt x="94005" y="143822"/>
                    <a:pt x="94835" y="143413"/>
                  </a:cubicBezTo>
                  <a:cubicBezTo>
                    <a:pt x="95520" y="143064"/>
                    <a:pt x="96350" y="142150"/>
                    <a:pt x="96627" y="141453"/>
                  </a:cubicBezTo>
                  <a:cubicBezTo>
                    <a:pt x="96747" y="141116"/>
                    <a:pt x="96903" y="140912"/>
                    <a:pt x="97024" y="140912"/>
                  </a:cubicBezTo>
                  <a:cubicBezTo>
                    <a:pt x="97408" y="140912"/>
                    <a:pt x="98671" y="140214"/>
                    <a:pt x="99104" y="139757"/>
                  </a:cubicBezTo>
                  <a:cubicBezTo>
                    <a:pt x="100523" y="138266"/>
                    <a:pt x="100535" y="135800"/>
                    <a:pt x="99128" y="134357"/>
                  </a:cubicBezTo>
                  <a:cubicBezTo>
                    <a:pt x="98334" y="133540"/>
                    <a:pt x="97433" y="133155"/>
                    <a:pt x="96314" y="133155"/>
                  </a:cubicBezTo>
                  <a:cubicBezTo>
                    <a:pt x="95532" y="133155"/>
                    <a:pt x="95292" y="133215"/>
                    <a:pt x="94606" y="133552"/>
                  </a:cubicBezTo>
                  <a:cubicBezTo>
                    <a:pt x="94173" y="133768"/>
                    <a:pt x="93644" y="134129"/>
                    <a:pt x="93440" y="134357"/>
                  </a:cubicBezTo>
                  <a:cubicBezTo>
                    <a:pt x="93235" y="134586"/>
                    <a:pt x="93043" y="134778"/>
                    <a:pt x="93019" y="134778"/>
                  </a:cubicBezTo>
                  <a:cubicBezTo>
                    <a:pt x="92863" y="134778"/>
                    <a:pt x="92009" y="132457"/>
                    <a:pt x="91347" y="130244"/>
                  </a:cubicBezTo>
                  <a:lnTo>
                    <a:pt x="91047" y="129246"/>
                  </a:lnTo>
                  <a:lnTo>
                    <a:pt x="92081" y="128934"/>
                  </a:lnTo>
                  <a:cubicBezTo>
                    <a:pt x="94727" y="128128"/>
                    <a:pt x="97673" y="126949"/>
                    <a:pt x="100391" y="125602"/>
                  </a:cubicBezTo>
                  <a:lnTo>
                    <a:pt x="102123" y="124749"/>
                  </a:lnTo>
                  <a:lnTo>
                    <a:pt x="102676" y="125386"/>
                  </a:lnTo>
                  <a:cubicBezTo>
                    <a:pt x="105213" y="128320"/>
                    <a:pt x="109651" y="136161"/>
                    <a:pt x="110565" y="139288"/>
                  </a:cubicBezTo>
                  <a:cubicBezTo>
                    <a:pt x="110878" y="140370"/>
                    <a:pt x="110950" y="141513"/>
                    <a:pt x="110745" y="142042"/>
                  </a:cubicBezTo>
                  <a:cubicBezTo>
                    <a:pt x="110625" y="142379"/>
                    <a:pt x="110878" y="143341"/>
                    <a:pt x="111214" y="143726"/>
                  </a:cubicBezTo>
                  <a:cubicBezTo>
                    <a:pt x="111587" y="144159"/>
                    <a:pt x="112585" y="144640"/>
                    <a:pt x="113114" y="144640"/>
                  </a:cubicBezTo>
                  <a:cubicBezTo>
                    <a:pt x="113812" y="144640"/>
                    <a:pt x="113992" y="144423"/>
                    <a:pt x="113992" y="143545"/>
                  </a:cubicBezTo>
                  <a:cubicBezTo>
                    <a:pt x="113992" y="142258"/>
                    <a:pt x="114341" y="142078"/>
                    <a:pt x="115495" y="142727"/>
                  </a:cubicBezTo>
                  <a:cubicBezTo>
                    <a:pt x="115928" y="142968"/>
                    <a:pt x="116229" y="143064"/>
                    <a:pt x="116397" y="143016"/>
                  </a:cubicBezTo>
                  <a:cubicBezTo>
                    <a:pt x="116939" y="142848"/>
                    <a:pt x="117263" y="141525"/>
                    <a:pt x="116999" y="140551"/>
                  </a:cubicBezTo>
                  <a:cubicBezTo>
                    <a:pt x="116830" y="139901"/>
                    <a:pt x="116085" y="139108"/>
                    <a:pt x="115652" y="139108"/>
                  </a:cubicBezTo>
                  <a:cubicBezTo>
                    <a:pt x="115002" y="139108"/>
                    <a:pt x="113571" y="137905"/>
                    <a:pt x="112393" y="136378"/>
                  </a:cubicBezTo>
                  <a:cubicBezTo>
                    <a:pt x="110012" y="133287"/>
                    <a:pt x="106043" y="126144"/>
                    <a:pt x="105285" y="123606"/>
                  </a:cubicBezTo>
                  <a:lnTo>
                    <a:pt x="105117" y="123017"/>
                  </a:lnTo>
                  <a:lnTo>
                    <a:pt x="106512" y="122079"/>
                  </a:lnTo>
                  <a:cubicBezTo>
                    <a:pt x="108989" y="120443"/>
                    <a:pt x="111238" y="118675"/>
                    <a:pt x="113475" y="116643"/>
                  </a:cubicBezTo>
                  <a:cubicBezTo>
                    <a:pt x="114088" y="116090"/>
                    <a:pt x="114630" y="115657"/>
                    <a:pt x="114690" y="115681"/>
                  </a:cubicBezTo>
                  <a:cubicBezTo>
                    <a:pt x="114858" y="115753"/>
                    <a:pt x="116770" y="117858"/>
                    <a:pt x="117564" y="118844"/>
                  </a:cubicBezTo>
                  <a:lnTo>
                    <a:pt x="118322" y="119794"/>
                  </a:lnTo>
                  <a:lnTo>
                    <a:pt x="117540" y="120046"/>
                  </a:lnTo>
                  <a:cubicBezTo>
                    <a:pt x="116542" y="120371"/>
                    <a:pt x="115868" y="120852"/>
                    <a:pt x="115363" y="121586"/>
                  </a:cubicBezTo>
                  <a:cubicBezTo>
                    <a:pt x="113980" y="123606"/>
                    <a:pt x="114774" y="126360"/>
                    <a:pt x="117035" y="127382"/>
                  </a:cubicBezTo>
                  <a:cubicBezTo>
                    <a:pt x="117648" y="127671"/>
                    <a:pt x="117853" y="127707"/>
                    <a:pt x="118718" y="127659"/>
                  </a:cubicBezTo>
                  <a:cubicBezTo>
                    <a:pt x="119825" y="127611"/>
                    <a:pt x="120510" y="127346"/>
                    <a:pt x="121208" y="126697"/>
                  </a:cubicBezTo>
                  <a:cubicBezTo>
                    <a:pt x="121605" y="126312"/>
                    <a:pt x="121653" y="126300"/>
                    <a:pt x="122651" y="126300"/>
                  </a:cubicBezTo>
                  <a:cubicBezTo>
                    <a:pt x="123866" y="126288"/>
                    <a:pt x="124743" y="125951"/>
                    <a:pt x="125501" y="125194"/>
                  </a:cubicBezTo>
                  <a:cubicBezTo>
                    <a:pt x="126283" y="124412"/>
                    <a:pt x="126559" y="123714"/>
                    <a:pt x="126571" y="122440"/>
                  </a:cubicBezTo>
                  <a:cubicBezTo>
                    <a:pt x="126595" y="121393"/>
                    <a:pt x="126607" y="121345"/>
                    <a:pt x="126980" y="120936"/>
                  </a:cubicBezTo>
                  <a:cubicBezTo>
                    <a:pt x="127197" y="120708"/>
                    <a:pt x="127509" y="120227"/>
                    <a:pt x="127690" y="119866"/>
                  </a:cubicBezTo>
                  <a:cubicBezTo>
                    <a:pt x="128111" y="118988"/>
                    <a:pt x="128135" y="117569"/>
                    <a:pt x="127738" y="116715"/>
                  </a:cubicBezTo>
                  <a:cubicBezTo>
                    <a:pt x="127365" y="115897"/>
                    <a:pt x="126487" y="115008"/>
                    <a:pt x="125742" y="114695"/>
                  </a:cubicBezTo>
                  <a:cubicBezTo>
                    <a:pt x="124996" y="114370"/>
                    <a:pt x="123853" y="114262"/>
                    <a:pt x="123192" y="114442"/>
                  </a:cubicBezTo>
                  <a:cubicBezTo>
                    <a:pt x="121833" y="114803"/>
                    <a:pt x="120643" y="116006"/>
                    <a:pt x="120342" y="117305"/>
                  </a:cubicBezTo>
                  <a:cubicBezTo>
                    <a:pt x="120258" y="117653"/>
                    <a:pt x="120162" y="117942"/>
                    <a:pt x="120125" y="117942"/>
                  </a:cubicBezTo>
                  <a:cubicBezTo>
                    <a:pt x="119981" y="117942"/>
                    <a:pt x="118322" y="116559"/>
                    <a:pt x="117155" y="115465"/>
                  </a:cubicBezTo>
                  <a:lnTo>
                    <a:pt x="115916" y="114322"/>
                  </a:lnTo>
                  <a:lnTo>
                    <a:pt x="117083" y="113035"/>
                  </a:lnTo>
                  <a:cubicBezTo>
                    <a:pt x="122458" y="107094"/>
                    <a:pt x="126595" y="99987"/>
                    <a:pt x="128989" y="92543"/>
                  </a:cubicBezTo>
                  <a:cubicBezTo>
                    <a:pt x="129313" y="91557"/>
                    <a:pt x="129614" y="90763"/>
                    <a:pt x="129662" y="90763"/>
                  </a:cubicBezTo>
                  <a:cubicBezTo>
                    <a:pt x="129975" y="90763"/>
                    <a:pt x="134641" y="93024"/>
                    <a:pt x="136469" y="94058"/>
                  </a:cubicBezTo>
                  <a:cubicBezTo>
                    <a:pt x="137635" y="94732"/>
                    <a:pt x="138669" y="95369"/>
                    <a:pt x="139223" y="95790"/>
                  </a:cubicBezTo>
                  <a:lnTo>
                    <a:pt x="139619" y="96091"/>
                  </a:lnTo>
                  <a:lnTo>
                    <a:pt x="139259" y="96259"/>
                  </a:lnTo>
                  <a:cubicBezTo>
                    <a:pt x="138573" y="96596"/>
                    <a:pt x="137936" y="97257"/>
                    <a:pt x="137551" y="98051"/>
                  </a:cubicBezTo>
                  <a:cubicBezTo>
                    <a:pt x="136601" y="99975"/>
                    <a:pt x="137395" y="102224"/>
                    <a:pt x="139391" y="103294"/>
                  </a:cubicBezTo>
                  <a:cubicBezTo>
                    <a:pt x="139824" y="103523"/>
                    <a:pt x="140089" y="103571"/>
                    <a:pt x="141051" y="103571"/>
                  </a:cubicBezTo>
                  <a:cubicBezTo>
                    <a:pt x="142049" y="103571"/>
                    <a:pt x="142265" y="103535"/>
                    <a:pt x="142794" y="103246"/>
                  </a:cubicBezTo>
                  <a:cubicBezTo>
                    <a:pt x="143492" y="102885"/>
                    <a:pt x="144358" y="102007"/>
                    <a:pt x="144610" y="101394"/>
                  </a:cubicBezTo>
                  <a:cubicBezTo>
                    <a:pt x="144755" y="101045"/>
                    <a:pt x="144839" y="100985"/>
                    <a:pt x="145188" y="100985"/>
                  </a:cubicBezTo>
                  <a:cubicBezTo>
                    <a:pt x="145765" y="100985"/>
                    <a:pt x="146991" y="100324"/>
                    <a:pt x="147484" y="99759"/>
                  </a:cubicBezTo>
                  <a:cubicBezTo>
                    <a:pt x="148230" y="98881"/>
                    <a:pt x="148447" y="98291"/>
                    <a:pt x="148447" y="97137"/>
                  </a:cubicBezTo>
                  <a:cubicBezTo>
                    <a:pt x="148447" y="96331"/>
                    <a:pt x="148386" y="95994"/>
                    <a:pt x="148170" y="95525"/>
                  </a:cubicBezTo>
                  <a:lnTo>
                    <a:pt x="147905" y="94936"/>
                  </a:lnTo>
                  <a:lnTo>
                    <a:pt x="148170" y="94395"/>
                  </a:lnTo>
                  <a:cubicBezTo>
                    <a:pt x="148555" y="93577"/>
                    <a:pt x="148603" y="92230"/>
                    <a:pt x="148266" y="91340"/>
                  </a:cubicBezTo>
                  <a:cubicBezTo>
                    <a:pt x="147953" y="90487"/>
                    <a:pt x="147088" y="89549"/>
                    <a:pt x="146282" y="89176"/>
                  </a:cubicBezTo>
                  <a:cubicBezTo>
                    <a:pt x="145801" y="88947"/>
                    <a:pt x="145476" y="88899"/>
                    <a:pt x="144598" y="88899"/>
                  </a:cubicBezTo>
                  <a:cubicBezTo>
                    <a:pt x="143648" y="88899"/>
                    <a:pt x="143432" y="88947"/>
                    <a:pt x="142891" y="89236"/>
                  </a:cubicBezTo>
                  <a:cubicBezTo>
                    <a:pt x="141484" y="89969"/>
                    <a:pt x="140750" y="91160"/>
                    <a:pt x="140750" y="92711"/>
                  </a:cubicBezTo>
                  <a:cubicBezTo>
                    <a:pt x="140750" y="93385"/>
                    <a:pt x="140702" y="93649"/>
                    <a:pt x="140594" y="93649"/>
                  </a:cubicBezTo>
                  <a:cubicBezTo>
                    <a:pt x="139740" y="93649"/>
                    <a:pt x="131502" y="89633"/>
                    <a:pt x="130335" y="88635"/>
                  </a:cubicBezTo>
                  <a:cubicBezTo>
                    <a:pt x="130155" y="88490"/>
                    <a:pt x="130155" y="88394"/>
                    <a:pt x="130360" y="87540"/>
                  </a:cubicBezTo>
                  <a:cubicBezTo>
                    <a:pt x="131382" y="83307"/>
                    <a:pt x="131887" y="77547"/>
                    <a:pt x="131670" y="72676"/>
                  </a:cubicBezTo>
                  <a:cubicBezTo>
                    <a:pt x="131598" y="71281"/>
                    <a:pt x="131526" y="69994"/>
                    <a:pt x="131478" y="69802"/>
                  </a:cubicBezTo>
                  <a:cubicBezTo>
                    <a:pt x="131418" y="69501"/>
                    <a:pt x="131454" y="69453"/>
                    <a:pt x="132091" y="69165"/>
                  </a:cubicBezTo>
                  <a:cubicBezTo>
                    <a:pt x="134352" y="68166"/>
                    <a:pt x="141327" y="66711"/>
                    <a:pt x="145644" y="66338"/>
                  </a:cubicBezTo>
                  <a:cubicBezTo>
                    <a:pt x="146919" y="66218"/>
                    <a:pt x="147557" y="66218"/>
                    <a:pt x="148447" y="66326"/>
                  </a:cubicBezTo>
                  <a:cubicBezTo>
                    <a:pt x="149517" y="66459"/>
                    <a:pt x="150431" y="66771"/>
                    <a:pt x="150611" y="67072"/>
                  </a:cubicBezTo>
                  <a:cubicBezTo>
                    <a:pt x="150647" y="67132"/>
                    <a:pt x="151020" y="67192"/>
                    <a:pt x="151441" y="67192"/>
                  </a:cubicBezTo>
                  <a:cubicBezTo>
                    <a:pt x="152078" y="67192"/>
                    <a:pt x="152283" y="67132"/>
                    <a:pt x="152728" y="66843"/>
                  </a:cubicBezTo>
                  <a:cubicBezTo>
                    <a:pt x="153353" y="66423"/>
                    <a:pt x="153774" y="65893"/>
                    <a:pt x="153870" y="65388"/>
                  </a:cubicBezTo>
                  <a:cubicBezTo>
                    <a:pt x="153966" y="64907"/>
                    <a:pt x="153798" y="64727"/>
                    <a:pt x="152980" y="64426"/>
                  </a:cubicBezTo>
                  <a:cubicBezTo>
                    <a:pt x="152343" y="64186"/>
                    <a:pt x="151994" y="63921"/>
                    <a:pt x="151994" y="63669"/>
                  </a:cubicBezTo>
                  <a:cubicBezTo>
                    <a:pt x="151994" y="63609"/>
                    <a:pt x="152295" y="63248"/>
                    <a:pt x="152668" y="62863"/>
                  </a:cubicBezTo>
                  <a:cubicBezTo>
                    <a:pt x="153233" y="62262"/>
                    <a:pt x="153329" y="62105"/>
                    <a:pt x="153269" y="61841"/>
                  </a:cubicBezTo>
                  <a:cubicBezTo>
                    <a:pt x="153161" y="61420"/>
                    <a:pt x="152343" y="60855"/>
                    <a:pt x="151573" y="60686"/>
                  </a:cubicBezTo>
                  <a:cubicBezTo>
                    <a:pt x="150695" y="60494"/>
                    <a:pt x="149805" y="60794"/>
                    <a:pt x="149397" y="61444"/>
                  </a:cubicBezTo>
                  <a:cubicBezTo>
                    <a:pt x="148699" y="62538"/>
                    <a:pt x="146715" y="63440"/>
                    <a:pt x="142951" y="64354"/>
                  </a:cubicBezTo>
                  <a:cubicBezTo>
                    <a:pt x="138910" y="65340"/>
                    <a:pt x="133198" y="66206"/>
                    <a:pt x="131562" y="66086"/>
                  </a:cubicBezTo>
                  <a:lnTo>
                    <a:pt x="131033" y="66050"/>
                  </a:lnTo>
                  <a:lnTo>
                    <a:pt x="130648" y="64126"/>
                  </a:lnTo>
                  <a:cubicBezTo>
                    <a:pt x="129963" y="60734"/>
                    <a:pt x="128989" y="57427"/>
                    <a:pt x="127750" y="54336"/>
                  </a:cubicBezTo>
                  <a:cubicBezTo>
                    <a:pt x="127004" y="52484"/>
                    <a:pt x="126920" y="52761"/>
                    <a:pt x="128532" y="51787"/>
                  </a:cubicBezTo>
                  <a:cubicBezTo>
                    <a:pt x="131358" y="50091"/>
                    <a:pt x="137286" y="47518"/>
                    <a:pt x="140618" y="46544"/>
                  </a:cubicBezTo>
                  <a:cubicBezTo>
                    <a:pt x="142470" y="46014"/>
                    <a:pt x="144274" y="45870"/>
                    <a:pt x="145019" y="46207"/>
                  </a:cubicBezTo>
                  <a:cubicBezTo>
                    <a:pt x="146065" y="46676"/>
                    <a:pt x="147316" y="46002"/>
                    <a:pt x="147917" y="44632"/>
                  </a:cubicBezTo>
                  <a:cubicBezTo>
                    <a:pt x="148170" y="44066"/>
                    <a:pt x="148122" y="43561"/>
                    <a:pt x="147797" y="43393"/>
                  </a:cubicBezTo>
                  <a:cubicBezTo>
                    <a:pt x="147689" y="43333"/>
                    <a:pt x="147304" y="43249"/>
                    <a:pt x="146931" y="43212"/>
                  </a:cubicBezTo>
                  <a:cubicBezTo>
                    <a:pt x="145789" y="43068"/>
                    <a:pt x="145620" y="42659"/>
                    <a:pt x="146342" y="41757"/>
                  </a:cubicBezTo>
                  <a:cubicBezTo>
                    <a:pt x="146534" y="41517"/>
                    <a:pt x="146727" y="41216"/>
                    <a:pt x="146763" y="41096"/>
                  </a:cubicBezTo>
                  <a:cubicBezTo>
                    <a:pt x="146955" y="40483"/>
                    <a:pt x="146029" y="39905"/>
                    <a:pt x="144851" y="39893"/>
                  </a:cubicBezTo>
                  <a:cubicBezTo>
                    <a:pt x="143841" y="39893"/>
                    <a:pt x="143179" y="40290"/>
                    <a:pt x="142806" y="41132"/>
                  </a:cubicBezTo>
                  <a:cubicBezTo>
                    <a:pt x="142506" y="41829"/>
                    <a:pt x="141532" y="42792"/>
                    <a:pt x="140389" y="43561"/>
                  </a:cubicBezTo>
                  <a:cubicBezTo>
                    <a:pt x="138237" y="44980"/>
                    <a:pt x="132019" y="47782"/>
                    <a:pt x="128495" y="48901"/>
                  </a:cubicBezTo>
                  <a:cubicBezTo>
                    <a:pt x="127149" y="49334"/>
                    <a:pt x="125778" y="49646"/>
                    <a:pt x="125633" y="49562"/>
                  </a:cubicBezTo>
                  <a:cubicBezTo>
                    <a:pt x="125573" y="49526"/>
                    <a:pt x="125369" y="49177"/>
                    <a:pt x="125164" y="48768"/>
                  </a:cubicBezTo>
                  <a:cubicBezTo>
                    <a:pt x="124539" y="47530"/>
                    <a:pt x="123264" y="45437"/>
                    <a:pt x="122001" y="43573"/>
                  </a:cubicBezTo>
                  <a:cubicBezTo>
                    <a:pt x="121328" y="42599"/>
                    <a:pt x="120739" y="41709"/>
                    <a:pt x="120667" y="41613"/>
                  </a:cubicBezTo>
                  <a:cubicBezTo>
                    <a:pt x="120570" y="41481"/>
                    <a:pt x="120679" y="41312"/>
                    <a:pt x="121148" y="40891"/>
                  </a:cubicBezTo>
                  <a:cubicBezTo>
                    <a:pt x="123084" y="39160"/>
                    <a:pt x="126848" y="36334"/>
                    <a:pt x="128868" y="35107"/>
                  </a:cubicBezTo>
                  <a:lnTo>
                    <a:pt x="129927" y="34470"/>
                  </a:lnTo>
                  <a:lnTo>
                    <a:pt x="130011" y="35167"/>
                  </a:lnTo>
                  <a:cubicBezTo>
                    <a:pt x="130191" y="36538"/>
                    <a:pt x="131117" y="37801"/>
                    <a:pt x="132368" y="38366"/>
                  </a:cubicBezTo>
                  <a:cubicBezTo>
                    <a:pt x="133222" y="38751"/>
                    <a:pt x="134641" y="38727"/>
                    <a:pt x="135519" y="38318"/>
                  </a:cubicBezTo>
                  <a:cubicBezTo>
                    <a:pt x="136878" y="37680"/>
                    <a:pt x="137683" y="36502"/>
                    <a:pt x="137780" y="35035"/>
                  </a:cubicBezTo>
                  <a:cubicBezTo>
                    <a:pt x="137840" y="33976"/>
                    <a:pt x="137683" y="33363"/>
                    <a:pt x="137142" y="32545"/>
                  </a:cubicBezTo>
                  <a:cubicBezTo>
                    <a:pt x="136745" y="31968"/>
                    <a:pt x="136721" y="31896"/>
                    <a:pt x="136854" y="31499"/>
                  </a:cubicBezTo>
                  <a:cubicBezTo>
                    <a:pt x="137058" y="30862"/>
                    <a:pt x="136938" y="29359"/>
                    <a:pt x="136613" y="28733"/>
                  </a:cubicBezTo>
                  <a:cubicBezTo>
                    <a:pt x="135952" y="27446"/>
                    <a:pt x="134809" y="26689"/>
                    <a:pt x="133390" y="26581"/>
                  </a:cubicBezTo>
                  <a:cubicBezTo>
                    <a:pt x="132596" y="26520"/>
                    <a:pt x="132560" y="26496"/>
                    <a:pt x="132055" y="25931"/>
                  </a:cubicBezTo>
                  <a:cubicBezTo>
                    <a:pt x="131767" y="25606"/>
                    <a:pt x="131249" y="25210"/>
                    <a:pt x="130853" y="25017"/>
                  </a:cubicBezTo>
                  <a:cubicBezTo>
                    <a:pt x="130263" y="24729"/>
                    <a:pt x="130023" y="24680"/>
                    <a:pt x="129145" y="24680"/>
                  </a:cubicBezTo>
                  <a:cubicBezTo>
                    <a:pt x="128267" y="24680"/>
                    <a:pt x="128026" y="24729"/>
                    <a:pt x="127437" y="25017"/>
                  </a:cubicBezTo>
                  <a:cubicBezTo>
                    <a:pt x="125778" y="25835"/>
                    <a:pt x="124900" y="27687"/>
                    <a:pt x="125345" y="29407"/>
                  </a:cubicBezTo>
                  <a:cubicBezTo>
                    <a:pt x="125681" y="30717"/>
                    <a:pt x="126583" y="31764"/>
                    <a:pt x="127726" y="32173"/>
                  </a:cubicBezTo>
                  <a:cubicBezTo>
                    <a:pt x="128051" y="32281"/>
                    <a:pt x="128303" y="32413"/>
                    <a:pt x="128303" y="32449"/>
                  </a:cubicBezTo>
                  <a:cubicBezTo>
                    <a:pt x="128303" y="32569"/>
                    <a:pt x="126656" y="34109"/>
                    <a:pt x="125441" y="35119"/>
                  </a:cubicBezTo>
                  <a:cubicBezTo>
                    <a:pt x="123240" y="36947"/>
                    <a:pt x="119392" y="39725"/>
                    <a:pt x="119175" y="39629"/>
                  </a:cubicBezTo>
                  <a:cubicBezTo>
                    <a:pt x="119127" y="39605"/>
                    <a:pt x="118514" y="38943"/>
                    <a:pt x="117816" y="38150"/>
                  </a:cubicBezTo>
                  <a:cubicBezTo>
                    <a:pt x="114449" y="34325"/>
                    <a:pt x="110180" y="30609"/>
                    <a:pt x="106199" y="28048"/>
                  </a:cubicBezTo>
                  <a:cubicBezTo>
                    <a:pt x="105273" y="27446"/>
                    <a:pt x="105105" y="27302"/>
                    <a:pt x="105165" y="27086"/>
                  </a:cubicBezTo>
                  <a:cubicBezTo>
                    <a:pt x="106067" y="24031"/>
                    <a:pt x="110276" y="16563"/>
                    <a:pt x="112910" y="13352"/>
                  </a:cubicBezTo>
                  <a:cubicBezTo>
                    <a:pt x="113704" y="12390"/>
                    <a:pt x="114846" y="11416"/>
                    <a:pt x="115315" y="11320"/>
                  </a:cubicBezTo>
                  <a:cubicBezTo>
                    <a:pt x="115952" y="11187"/>
                    <a:pt x="116361" y="10923"/>
                    <a:pt x="116698" y="10430"/>
                  </a:cubicBezTo>
                  <a:cubicBezTo>
                    <a:pt x="117023" y="9973"/>
                    <a:pt x="117059" y="9804"/>
                    <a:pt x="117059" y="9059"/>
                  </a:cubicBezTo>
                  <a:cubicBezTo>
                    <a:pt x="117047" y="8085"/>
                    <a:pt x="116794" y="7471"/>
                    <a:pt x="116349" y="7351"/>
                  </a:cubicBezTo>
                  <a:cubicBezTo>
                    <a:pt x="116157" y="7303"/>
                    <a:pt x="115856" y="7399"/>
                    <a:pt x="115411" y="7652"/>
                  </a:cubicBezTo>
                  <a:cubicBezTo>
                    <a:pt x="114293" y="8289"/>
                    <a:pt x="113992" y="8109"/>
                    <a:pt x="113992" y="6858"/>
                  </a:cubicBezTo>
                  <a:cubicBezTo>
                    <a:pt x="113992" y="5944"/>
                    <a:pt x="113812" y="5679"/>
                    <a:pt x="113186" y="5691"/>
                  </a:cubicBezTo>
                  <a:cubicBezTo>
                    <a:pt x="112657" y="5703"/>
                    <a:pt x="111803" y="6100"/>
                    <a:pt x="111310" y="6557"/>
                  </a:cubicBezTo>
                  <a:cubicBezTo>
                    <a:pt x="110865" y="6978"/>
                    <a:pt x="110589" y="7892"/>
                    <a:pt x="110769" y="8397"/>
                  </a:cubicBezTo>
                  <a:cubicBezTo>
                    <a:pt x="110962" y="8962"/>
                    <a:pt x="110817" y="10357"/>
                    <a:pt x="110433" y="11512"/>
                  </a:cubicBezTo>
                  <a:cubicBezTo>
                    <a:pt x="109362" y="14735"/>
                    <a:pt x="104961" y="22323"/>
                    <a:pt x="102483" y="25210"/>
                  </a:cubicBezTo>
                  <a:lnTo>
                    <a:pt x="102135" y="25606"/>
                  </a:lnTo>
                  <a:lnTo>
                    <a:pt x="100583" y="24825"/>
                  </a:lnTo>
                  <a:cubicBezTo>
                    <a:pt x="97529" y="23297"/>
                    <a:pt x="94282" y="22023"/>
                    <a:pt x="91275" y="21169"/>
                  </a:cubicBezTo>
                  <a:lnTo>
                    <a:pt x="89676" y="20724"/>
                  </a:lnTo>
                  <a:lnTo>
                    <a:pt x="89748" y="19690"/>
                  </a:lnTo>
                  <a:cubicBezTo>
                    <a:pt x="89940" y="17200"/>
                    <a:pt x="90806" y="12306"/>
                    <a:pt x="91444" y="10129"/>
                  </a:cubicBezTo>
                  <a:cubicBezTo>
                    <a:pt x="91612" y="9540"/>
                    <a:pt x="91780" y="9035"/>
                    <a:pt x="91792" y="9011"/>
                  </a:cubicBezTo>
                  <a:cubicBezTo>
                    <a:pt x="91816" y="8999"/>
                    <a:pt x="92009" y="9155"/>
                    <a:pt x="92237" y="9359"/>
                  </a:cubicBezTo>
                  <a:cubicBezTo>
                    <a:pt x="92935" y="10021"/>
                    <a:pt x="93837" y="10357"/>
                    <a:pt x="94871" y="10357"/>
                  </a:cubicBezTo>
                  <a:cubicBezTo>
                    <a:pt x="96434" y="10357"/>
                    <a:pt x="97685" y="9576"/>
                    <a:pt x="98371" y="8193"/>
                  </a:cubicBezTo>
                  <a:cubicBezTo>
                    <a:pt x="99116" y="6678"/>
                    <a:pt x="98828" y="4862"/>
                    <a:pt x="97637" y="3719"/>
                  </a:cubicBezTo>
                  <a:cubicBezTo>
                    <a:pt x="97060" y="3154"/>
                    <a:pt x="96314" y="2757"/>
                    <a:pt x="95581" y="2637"/>
                  </a:cubicBezTo>
                  <a:cubicBezTo>
                    <a:pt x="95136" y="2565"/>
                    <a:pt x="95015" y="2480"/>
                    <a:pt x="94787" y="2072"/>
                  </a:cubicBezTo>
                  <a:cubicBezTo>
                    <a:pt x="94390" y="1350"/>
                    <a:pt x="93668" y="677"/>
                    <a:pt x="92959" y="352"/>
                  </a:cubicBezTo>
                  <a:cubicBezTo>
                    <a:pt x="92177" y="-9"/>
                    <a:pt x="90951" y="-105"/>
                    <a:pt x="90241" y="123"/>
                  </a:cubicBezTo>
                  <a:close/>
                </a:path>
              </a:pathLst>
            </a:custGeom>
            <a:solidFill>
              <a:srgbClr val="0070C0"/>
            </a:solidFill>
            <a:ln w="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Content Placeholder 5">
              <a:extLst>
                <a:ext uri="{FF2B5EF4-FFF2-40B4-BE49-F238E27FC236}">
                  <a16:creationId xmlns:a16="http://schemas.microsoft.com/office/drawing/2014/main" id="{94C6EB01-5D81-4256-9C4A-E638DFCD17E3}"/>
                </a:ext>
              </a:extLst>
            </p:cNvPr>
            <p:cNvSpPr/>
            <p:nvPr/>
          </p:nvSpPr>
          <p:spPr>
            <a:xfrm flipV="1">
              <a:off x="904913" y="2965083"/>
              <a:ext cx="153894" cy="153168"/>
            </a:xfrm>
            <a:custGeom>
              <a:avLst/>
              <a:gdLst>
                <a:gd name="connsiteX0" fmla="*/ 90241 w 153894"/>
                <a:gd name="connsiteY0" fmla="*/ 123 h 153168"/>
                <a:gd name="connsiteX1" fmla="*/ 88690 w 153894"/>
                <a:gd name="connsiteY1" fmla="*/ 1001 h 153168"/>
                <a:gd name="connsiteX2" fmla="*/ 87186 w 153894"/>
                <a:gd name="connsiteY2" fmla="*/ 1350 h 153168"/>
                <a:gd name="connsiteX3" fmla="*/ 84372 w 153894"/>
                <a:gd name="connsiteY3" fmla="*/ 2408 h 153168"/>
                <a:gd name="connsiteX4" fmla="*/ 83266 w 153894"/>
                <a:gd name="connsiteY4" fmla="*/ 5198 h 153168"/>
                <a:gd name="connsiteX5" fmla="*/ 84384 w 153894"/>
                <a:gd name="connsiteY5" fmla="*/ 7940 h 153168"/>
                <a:gd name="connsiteX6" fmla="*/ 88473 w 153894"/>
                <a:gd name="connsiteY6" fmla="*/ 8830 h 153168"/>
                <a:gd name="connsiteX7" fmla="*/ 89219 w 153894"/>
                <a:gd name="connsiteY7" fmla="*/ 8530 h 153168"/>
                <a:gd name="connsiteX8" fmla="*/ 89219 w 153894"/>
                <a:gd name="connsiteY8" fmla="*/ 9275 h 153168"/>
                <a:gd name="connsiteX9" fmla="*/ 88545 w 153894"/>
                <a:gd name="connsiteY9" fmla="*/ 15120 h 153168"/>
                <a:gd name="connsiteX10" fmla="*/ 87487 w 153894"/>
                <a:gd name="connsiteY10" fmla="*/ 20135 h 153168"/>
                <a:gd name="connsiteX11" fmla="*/ 85839 w 153894"/>
                <a:gd name="connsiteY11" fmla="*/ 19882 h 153168"/>
                <a:gd name="connsiteX12" fmla="*/ 77313 w 153894"/>
                <a:gd name="connsiteY12" fmla="*/ 18932 h 153168"/>
                <a:gd name="connsiteX13" fmla="*/ 76652 w 153894"/>
                <a:gd name="connsiteY13" fmla="*/ 18908 h 153168"/>
                <a:gd name="connsiteX14" fmla="*/ 76543 w 153894"/>
                <a:gd name="connsiteY14" fmla="*/ 17104 h 153168"/>
                <a:gd name="connsiteX15" fmla="*/ 76892 w 153894"/>
                <a:gd name="connsiteY15" fmla="*/ 7868 h 153168"/>
                <a:gd name="connsiteX16" fmla="*/ 78215 w 153894"/>
                <a:gd name="connsiteY16" fmla="*/ 4176 h 153168"/>
                <a:gd name="connsiteX17" fmla="*/ 77818 w 153894"/>
                <a:gd name="connsiteY17" fmla="*/ 773 h 153168"/>
                <a:gd name="connsiteX18" fmla="*/ 77061 w 153894"/>
                <a:gd name="connsiteY18" fmla="*/ 472 h 153168"/>
                <a:gd name="connsiteX19" fmla="*/ 76267 w 153894"/>
                <a:gd name="connsiteY19" fmla="*/ 1194 h 153168"/>
                <a:gd name="connsiteX20" fmla="*/ 75197 w 153894"/>
                <a:gd name="connsiteY20" fmla="*/ 1879 h 153168"/>
                <a:gd name="connsiteX21" fmla="*/ 74595 w 153894"/>
                <a:gd name="connsiteY21" fmla="*/ 1085 h 153168"/>
                <a:gd name="connsiteX22" fmla="*/ 73838 w 153894"/>
                <a:gd name="connsiteY22" fmla="*/ 448 h 153168"/>
                <a:gd name="connsiteX23" fmla="*/ 72419 w 153894"/>
                <a:gd name="connsiteY23" fmla="*/ 1687 h 153168"/>
                <a:gd name="connsiteX24" fmla="*/ 72178 w 153894"/>
                <a:gd name="connsiteY24" fmla="*/ 2998 h 153168"/>
                <a:gd name="connsiteX25" fmla="*/ 72719 w 153894"/>
                <a:gd name="connsiteY25" fmla="*/ 4224 h 153168"/>
                <a:gd name="connsiteX26" fmla="*/ 74186 w 153894"/>
                <a:gd name="connsiteY26" fmla="*/ 8926 h 153168"/>
                <a:gd name="connsiteX27" fmla="*/ 74379 w 153894"/>
                <a:gd name="connsiteY27" fmla="*/ 17777 h 153168"/>
                <a:gd name="connsiteX28" fmla="*/ 74283 w 153894"/>
                <a:gd name="connsiteY28" fmla="*/ 18932 h 153168"/>
                <a:gd name="connsiteX29" fmla="*/ 72455 w 153894"/>
                <a:gd name="connsiteY29" fmla="*/ 19016 h 153168"/>
                <a:gd name="connsiteX30" fmla="*/ 50892 w 153894"/>
                <a:gd name="connsiteY30" fmla="*/ 24560 h 153168"/>
                <a:gd name="connsiteX31" fmla="*/ 48824 w 153894"/>
                <a:gd name="connsiteY31" fmla="*/ 25558 h 153168"/>
                <a:gd name="connsiteX32" fmla="*/ 48307 w 153894"/>
                <a:gd name="connsiteY32" fmla="*/ 25005 h 153168"/>
                <a:gd name="connsiteX33" fmla="*/ 42763 w 153894"/>
                <a:gd name="connsiteY33" fmla="*/ 16382 h 153168"/>
                <a:gd name="connsiteX34" fmla="*/ 40165 w 153894"/>
                <a:gd name="connsiteY34" fmla="*/ 8409 h 153168"/>
                <a:gd name="connsiteX35" fmla="*/ 38349 w 153894"/>
                <a:gd name="connsiteY35" fmla="*/ 5800 h 153168"/>
                <a:gd name="connsiteX36" fmla="*/ 37387 w 153894"/>
                <a:gd name="connsiteY36" fmla="*/ 5739 h 153168"/>
                <a:gd name="connsiteX37" fmla="*/ 36906 w 153894"/>
                <a:gd name="connsiteY37" fmla="*/ 7074 h 153168"/>
                <a:gd name="connsiteX38" fmla="*/ 35523 w 153894"/>
                <a:gd name="connsiteY38" fmla="*/ 7664 h 153168"/>
                <a:gd name="connsiteX39" fmla="*/ 34284 w 153894"/>
                <a:gd name="connsiteY39" fmla="*/ 7579 h 153168"/>
                <a:gd name="connsiteX40" fmla="*/ 33911 w 153894"/>
                <a:gd name="connsiteY40" fmla="*/ 9600 h 153168"/>
                <a:gd name="connsiteX41" fmla="*/ 35403 w 153894"/>
                <a:gd name="connsiteY41" fmla="*/ 11259 h 153168"/>
                <a:gd name="connsiteX42" fmla="*/ 39852 w 153894"/>
                <a:gd name="connsiteY42" fmla="*/ 15901 h 153168"/>
                <a:gd name="connsiteX43" fmla="*/ 44290 w 153894"/>
                <a:gd name="connsiteY43" fmla="*/ 23586 h 153168"/>
                <a:gd name="connsiteX44" fmla="*/ 45781 w 153894"/>
                <a:gd name="connsiteY44" fmla="*/ 27326 h 153168"/>
                <a:gd name="connsiteX45" fmla="*/ 44603 w 153894"/>
                <a:gd name="connsiteY45" fmla="*/ 28108 h 153168"/>
                <a:gd name="connsiteX46" fmla="*/ 37519 w 153894"/>
                <a:gd name="connsiteY46" fmla="*/ 33628 h 153168"/>
                <a:gd name="connsiteX47" fmla="*/ 36269 w 153894"/>
                <a:gd name="connsiteY47" fmla="*/ 34770 h 153168"/>
                <a:gd name="connsiteX48" fmla="*/ 35463 w 153894"/>
                <a:gd name="connsiteY48" fmla="*/ 33916 h 153168"/>
                <a:gd name="connsiteX49" fmla="*/ 32697 w 153894"/>
                <a:gd name="connsiteY49" fmla="*/ 30549 h 153168"/>
                <a:gd name="connsiteX50" fmla="*/ 33034 w 153894"/>
                <a:gd name="connsiteY50" fmla="*/ 30393 h 153168"/>
                <a:gd name="connsiteX51" fmla="*/ 35102 w 153894"/>
                <a:gd name="connsiteY51" fmla="*/ 29310 h 153168"/>
                <a:gd name="connsiteX52" fmla="*/ 35114 w 153894"/>
                <a:gd name="connsiteY52" fmla="*/ 23790 h 153168"/>
                <a:gd name="connsiteX53" fmla="*/ 29654 w 153894"/>
                <a:gd name="connsiteY53" fmla="*/ 23682 h 153168"/>
                <a:gd name="connsiteX54" fmla="*/ 28175 w 153894"/>
                <a:gd name="connsiteY54" fmla="*/ 24079 h 153168"/>
                <a:gd name="connsiteX55" fmla="*/ 26467 w 153894"/>
                <a:gd name="connsiteY55" fmla="*/ 24416 h 153168"/>
                <a:gd name="connsiteX56" fmla="*/ 24627 w 153894"/>
                <a:gd name="connsiteY56" fmla="*/ 26256 h 153168"/>
                <a:gd name="connsiteX57" fmla="*/ 24339 w 153894"/>
                <a:gd name="connsiteY57" fmla="*/ 27915 h 153168"/>
                <a:gd name="connsiteX58" fmla="*/ 23930 w 153894"/>
                <a:gd name="connsiteY58" fmla="*/ 29419 h 153168"/>
                <a:gd name="connsiteX59" fmla="*/ 24567 w 153894"/>
                <a:gd name="connsiteY59" fmla="*/ 35299 h 153168"/>
                <a:gd name="connsiteX60" fmla="*/ 27141 w 153894"/>
                <a:gd name="connsiteY60" fmla="*/ 35997 h 153168"/>
                <a:gd name="connsiteX61" fmla="*/ 30568 w 153894"/>
                <a:gd name="connsiteY61" fmla="*/ 33050 h 153168"/>
                <a:gd name="connsiteX62" fmla="*/ 30797 w 153894"/>
                <a:gd name="connsiteY62" fmla="*/ 32437 h 153168"/>
                <a:gd name="connsiteX63" fmla="*/ 34128 w 153894"/>
                <a:gd name="connsiteY63" fmla="*/ 35179 h 153168"/>
                <a:gd name="connsiteX64" fmla="*/ 35030 w 153894"/>
                <a:gd name="connsiteY64" fmla="*/ 36009 h 153168"/>
                <a:gd name="connsiteX65" fmla="*/ 33803 w 153894"/>
                <a:gd name="connsiteY65" fmla="*/ 37356 h 153168"/>
                <a:gd name="connsiteX66" fmla="*/ 27345 w 153894"/>
                <a:gd name="connsiteY66" fmla="*/ 45990 h 153168"/>
                <a:gd name="connsiteX67" fmla="*/ 26299 w 153894"/>
                <a:gd name="connsiteY67" fmla="*/ 47710 h 153168"/>
                <a:gd name="connsiteX68" fmla="*/ 24904 w 153894"/>
                <a:gd name="connsiteY68" fmla="*/ 46977 h 153168"/>
                <a:gd name="connsiteX69" fmla="*/ 14730 w 153894"/>
                <a:gd name="connsiteY69" fmla="*/ 40242 h 153168"/>
                <a:gd name="connsiteX70" fmla="*/ 13696 w 153894"/>
                <a:gd name="connsiteY70" fmla="*/ 38474 h 153168"/>
                <a:gd name="connsiteX71" fmla="*/ 12529 w 153894"/>
                <a:gd name="connsiteY71" fmla="*/ 37260 h 153168"/>
                <a:gd name="connsiteX72" fmla="*/ 10329 w 153894"/>
                <a:gd name="connsiteY72" fmla="*/ 37344 h 153168"/>
                <a:gd name="connsiteX73" fmla="*/ 10136 w 153894"/>
                <a:gd name="connsiteY73" fmla="*/ 38811 h 153168"/>
                <a:gd name="connsiteX74" fmla="*/ 10305 w 153894"/>
                <a:gd name="connsiteY74" fmla="*/ 40086 h 153168"/>
                <a:gd name="connsiteX75" fmla="*/ 9318 w 153894"/>
                <a:gd name="connsiteY75" fmla="*/ 40206 h 153168"/>
                <a:gd name="connsiteX76" fmla="*/ 8164 w 153894"/>
                <a:gd name="connsiteY76" fmla="*/ 41060 h 153168"/>
                <a:gd name="connsiteX77" fmla="*/ 9090 w 153894"/>
                <a:gd name="connsiteY77" fmla="*/ 42924 h 153168"/>
                <a:gd name="connsiteX78" fmla="*/ 10918 w 153894"/>
                <a:gd name="connsiteY78" fmla="*/ 43405 h 153168"/>
                <a:gd name="connsiteX79" fmla="*/ 13107 w 153894"/>
                <a:gd name="connsiteY79" fmla="*/ 43513 h 153168"/>
                <a:gd name="connsiteX80" fmla="*/ 21176 w 153894"/>
                <a:gd name="connsiteY80" fmla="*/ 47313 h 153168"/>
                <a:gd name="connsiteX81" fmla="*/ 25121 w 153894"/>
                <a:gd name="connsiteY81" fmla="*/ 49851 h 153168"/>
                <a:gd name="connsiteX82" fmla="*/ 24471 w 153894"/>
                <a:gd name="connsiteY82" fmla="*/ 51330 h 153168"/>
                <a:gd name="connsiteX83" fmla="*/ 23220 w 153894"/>
                <a:gd name="connsiteY83" fmla="*/ 54204 h 153168"/>
                <a:gd name="connsiteX84" fmla="*/ 21392 w 153894"/>
                <a:gd name="connsiteY84" fmla="*/ 59580 h 153168"/>
                <a:gd name="connsiteX85" fmla="*/ 21212 w 153894"/>
                <a:gd name="connsiteY85" fmla="*/ 59808 h 153168"/>
                <a:gd name="connsiteX86" fmla="*/ 15740 w 153894"/>
                <a:gd name="connsiteY86" fmla="*/ 57980 h 153168"/>
                <a:gd name="connsiteX87" fmla="*/ 16161 w 153894"/>
                <a:gd name="connsiteY87" fmla="*/ 57559 h 153168"/>
                <a:gd name="connsiteX88" fmla="*/ 16967 w 153894"/>
                <a:gd name="connsiteY88" fmla="*/ 56393 h 153168"/>
                <a:gd name="connsiteX89" fmla="*/ 16161 w 153894"/>
                <a:gd name="connsiteY89" fmla="*/ 51871 h 153168"/>
                <a:gd name="connsiteX90" fmla="*/ 10918 w 153894"/>
                <a:gd name="connsiteY90" fmla="*/ 51775 h 153168"/>
                <a:gd name="connsiteX91" fmla="*/ 9607 w 153894"/>
                <a:gd name="connsiteY91" fmla="*/ 53964 h 153168"/>
                <a:gd name="connsiteX92" fmla="*/ 9030 w 153894"/>
                <a:gd name="connsiteY92" fmla="*/ 54373 h 153168"/>
                <a:gd name="connsiteX93" fmla="*/ 6889 w 153894"/>
                <a:gd name="connsiteY93" fmla="*/ 56609 h 153168"/>
                <a:gd name="connsiteX94" fmla="*/ 7503 w 153894"/>
                <a:gd name="connsiteY94" fmla="*/ 60410 h 153168"/>
                <a:gd name="connsiteX95" fmla="*/ 7671 w 153894"/>
                <a:gd name="connsiteY95" fmla="*/ 61251 h 153168"/>
                <a:gd name="connsiteX96" fmla="*/ 7587 w 153894"/>
                <a:gd name="connsiteY96" fmla="*/ 62550 h 153168"/>
                <a:gd name="connsiteX97" fmla="*/ 14405 w 153894"/>
                <a:gd name="connsiteY97" fmla="*/ 64847 h 153168"/>
                <a:gd name="connsiteX98" fmla="*/ 15211 w 153894"/>
                <a:gd name="connsiteY98" fmla="*/ 61239 h 153168"/>
                <a:gd name="connsiteX99" fmla="*/ 15091 w 153894"/>
                <a:gd name="connsiteY99" fmla="*/ 60590 h 153168"/>
                <a:gd name="connsiteX100" fmla="*/ 20695 w 153894"/>
                <a:gd name="connsiteY100" fmla="*/ 61648 h 153168"/>
                <a:gd name="connsiteX101" fmla="*/ 20430 w 153894"/>
                <a:gd name="connsiteY101" fmla="*/ 63344 h 153168"/>
                <a:gd name="connsiteX102" fmla="*/ 19348 w 153894"/>
                <a:gd name="connsiteY102" fmla="*/ 70788 h 153168"/>
                <a:gd name="connsiteX103" fmla="*/ 19637 w 153894"/>
                <a:gd name="connsiteY103" fmla="*/ 82285 h 153168"/>
                <a:gd name="connsiteX104" fmla="*/ 19769 w 153894"/>
                <a:gd name="connsiteY104" fmla="*/ 83524 h 153168"/>
                <a:gd name="connsiteX105" fmla="*/ 15259 w 153894"/>
                <a:gd name="connsiteY105" fmla="*/ 84257 h 153168"/>
                <a:gd name="connsiteX106" fmla="*/ 7731 w 153894"/>
                <a:gd name="connsiteY106" fmla="*/ 84714 h 153168"/>
                <a:gd name="connsiteX107" fmla="*/ 3678 w 153894"/>
                <a:gd name="connsiteY107" fmla="*/ 83896 h 153168"/>
                <a:gd name="connsiteX108" fmla="*/ 1478 w 153894"/>
                <a:gd name="connsiteY108" fmla="*/ 83644 h 153168"/>
                <a:gd name="connsiteX109" fmla="*/ 34 w 153894"/>
                <a:gd name="connsiteY109" fmla="*/ 85063 h 153168"/>
                <a:gd name="connsiteX110" fmla="*/ 804 w 153894"/>
                <a:gd name="connsiteY110" fmla="*/ 86109 h 153168"/>
                <a:gd name="connsiteX111" fmla="*/ 1658 w 153894"/>
                <a:gd name="connsiteY111" fmla="*/ 86602 h 153168"/>
                <a:gd name="connsiteX112" fmla="*/ 1009 w 153894"/>
                <a:gd name="connsiteY112" fmla="*/ 87769 h 153168"/>
                <a:gd name="connsiteX113" fmla="*/ 383 w 153894"/>
                <a:gd name="connsiteY113" fmla="*/ 88454 h 153168"/>
                <a:gd name="connsiteX114" fmla="*/ 2211 w 153894"/>
                <a:gd name="connsiteY114" fmla="*/ 90054 h 153168"/>
                <a:gd name="connsiteX115" fmla="*/ 4256 w 153894"/>
                <a:gd name="connsiteY115" fmla="*/ 89368 h 153168"/>
                <a:gd name="connsiteX116" fmla="*/ 11050 w 153894"/>
                <a:gd name="connsiteY116" fmla="*/ 86927 h 153168"/>
                <a:gd name="connsiteX117" fmla="*/ 19396 w 153894"/>
                <a:gd name="connsiteY117" fmla="*/ 86061 h 153168"/>
                <a:gd name="connsiteX118" fmla="*/ 20226 w 153894"/>
                <a:gd name="connsiteY118" fmla="*/ 86037 h 153168"/>
                <a:gd name="connsiteX119" fmla="*/ 20454 w 153894"/>
                <a:gd name="connsiteY119" fmla="*/ 87107 h 153168"/>
                <a:gd name="connsiteX120" fmla="*/ 24219 w 153894"/>
                <a:gd name="connsiteY120" fmla="*/ 98436 h 153168"/>
                <a:gd name="connsiteX121" fmla="*/ 24736 w 153894"/>
                <a:gd name="connsiteY121" fmla="*/ 99723 h 153168"/>
                <a:gd name="connsiteX122" fmla="*/ 20659 w 153894"/>
                <a:gd name="connsiteY122" fmla="*/ 101959 h 153168"/>
                <a:gd name="connsiteX123" fmla="*/ 16570 w 153894"/>
                <a:gd name="connsiteY123" fmla="*/ 103751 h 153168"/>
                <a:gd name="connsiteX124" fmla="*/ 16462 w 153894"/>
                <a:gd name="connsiteY124" fmla="*/ 102873 h 153168"/>
                <a:gd name="connsiteX125" fmla="*/ 12493 w 153894"/>
                <a:gd name="connsiteY125" fmla="*/ 99013 h 153168"/>
                <a:gd name="connsiteX126" fmla="*/ 9102 w 153894"/>
                <a:gd name="connsiteY126" fmla="*/ 101202 h 153168"/>
                <a:gd name="connsiteX127" fmla="*/ 8705 w 153894"/>
                <a:gd name="connsiteY127" fmla="*/ 102909 h 153168"/>
                <a:gd name="connsiteX128" fmla="*/ 9030 w 153894"/>
                <a:gd name="connsiteY128" fmla="*/ 104509 h 153168"/>
                <a:gd name="connsiteX129" fmla="*/ 9355 w 153894"/>
                <a:gd name="connsiteY129" fmla="*/ 105194 h 153168"/>
                <a:gd name="connsiteX130" fmla="*/ 9138 w 153894"/>
                <a:gd name="connsiteY130" fmla="*/ 105711 h 153168"/>
                <a:gd name="connsiteX131" fmla="*/ 12108 w 153894"/>
                <a:gd name="connsiteY131" fmla="*/ 111159 h 153168"/>
                <a:gd name="connsiteX132" fmla="*/ 12902 w 153894"/>
                <a:gd name="connsiteY132" fmla="*/ 111749 h 153168"/>
                <a:gd name="connsiteX133" fmla="*/ 14766 w 153894"/>
                <a:gd name="connsiteY133" fmla="*/ 113420 h 153168"/>
                <a:gd name="connsiteX134" fmla="*/ 17965 w 153894"/>
                <a:gd name="connsiteY134" fmla="*/ 113372 h 153168"/>
                <a:gd name="connsiteX135" fmla="*/ 19949 w 153894"/>
                <a:gd name="connsiteY135" fmla="*/ 111255 h 153168"/>
                <a:gd name="connsiteX136" fmla="*/ 19841 w 153894"/>
                <a:gd name="connsiteY136" fmla="*/ 108105 h 153168"/>
                <a:gd name="connsiteX137" fmla="*/ 18230 w 153894"/>
                <a:gd name="connsiteY137" fmla="*/ 106397 h 153168"/>
                <a:gd name="connsiteX138" fmla="*/ 17701 w 153894"/>
                <a:gd name="connsiteY138" fmla="*/ 106108 h 153168"/>
                <a:gd name="connsiteX139" fmla="*/ 18013 w 153894"/>
                <a:gd name="connsiteY139" fmla="*/ 105856 h 153168"/>
                <a:gd name="connsiteX140" fmla="*/ 25578 w 153894"/>
                <a:gd name="connsiteY140" fmla="*/ 101466 h 153168"/>
                <a:gd name="connsiteX141" fmla="*/ 26516 w 153894"/>
                <a:gd name="connsiteY141" fmla="*/ 102933 h 153168"/>
                <a:gd name="connsiteX142" fmla="*/ 34188 w 153894"/>
                <a:gd name="connsiteY142" fmla="*/ 113420 h 153168"/>
                <a:gd name="connsiteX143" fmla="*/ 35162 w 153894"/>
                <a:gd name="connsiteY143" fmla="*/ 114490 h 153168"/>
                <a:gd name="connsiteX144" fmla="*/ 34200 w 153894"/>
                <a:gd name="connsiteY144" fmla="*/ 115392 h 153168"/>
                <a:gd name="connsiteX145" fmla="*/ 30905 w 153894"/>
                <a:gd name="connsiteY145" fmla="*/ 118182 h 153168"/>
                <a:gd name="connsiteX146" fmla="*/ 30580 w 153894"/>
                <a:gd name="connsiteY146" fmla="*/ 117858 h 153168"/>
                <a:gd name="connsiteX147" fmla="*/ 28392 w 153894"/>
                <a:gd name="connsiteY147" fmla="*/ 115044 h 153168"/>
                <a:gd name="connsiteX148" fmla="*/ 25084 w 153894"/>
                <a:gd name="connsiteY148" fmla="*/ 115020 h 153168"/>
                <a:gd name="connsiteX149" fmla="*/ 23076 w 153894"/>
                <a:gd name="connsiteY149" fmla="*/ 117184 h 153168"/>
                <a:gd name="connsiteX150" fmla="*/ 23834 w 153894"/>
                <a:gd name="connsiteY150" fmla="*/ 121213 h 153168"/>
                <a:gd name="connsiteX151" fmla="*/ 24231 w 153894"/>
                <a:gd name="connsiteY151" fmla="*/ 122656 h 153168"/>
                <a:gd name="connsiteX152" fmla="*/ 25361 w 153894"/>
                <a:gd name="connsiteY152" fmla="*/ 125518 h 153168"/>
                <a:gd name="connsiteX153" fmla="*/ 28223 w 153894"/>
                <a:gd name="connsiteY153" fmla="*/ 126649 h 153168"/>
                <a:gd name="connsiteX154" fmla="*/ 29654 w 153894"/>
                <a:gd name="connsiteY154" fmla="*/ 127046 h 153168"/>
                <a:gd name="connsiteX155" fmla="*/ 32276 w 153894"/>
                <a:gd name="connsiteY155" fmla="*/ 127984 h 153168"/>
                <a:gd name="connsiteX156" fmla="*/ 33960 w 153894"/>
                <a:gd name="connsiteY156" fmla="*/ 127695 h 153168"/>
                <a:gd name="connsiteX157" fmla="*/ 35836 w 153894"/>
                <a:gd name="connsiteY157" fmla="*/ 125819 h 153168"/>
                <a:gd name="connsiteX158" fmla="*/ 35836 w 153894"/>
                <a:gd name="connsiteY158" fmla="*/ 122488 h 153168"/>
                <a:gd name="connsiteX159" fmla="*/ 33022 w 153894"/>
                <a:gd name="connsiteY159" fmla="*/ 120299 h 153168"/>
                <a:gd name="connsiteX160" fmla="*/ 32565 w 153894"/>
                <a:gd name="connsiteY160" fmla="*/ 120215 h 153168"/>
                <a:gd name="connsiteX161" fmla="*/ 32793 w 153894"/>
                <a:gd name="connsiteY161" fmla="*/ 119842 h 153168"/>
                <a:gd name="connsiteX162" fmla="*/ 35992 w 153894"/>
                <a:gd name="connsiteY162" fmla="*/ 116150 h 153168"/>
                <a:gd name="connsiteX163" fmla="*/ 36413 w 153894"/>
                <a:gd name="connsiteY163" fmla="*/ 115741 h 153168"/>
                <a:gd name="connsiteX164" fmla="*/ 36942 w 153894"/>
                <a:gd name="connsiteY164" fmla="*/ 116210 h 153168"/>
                <a:gd name="connsiteX165" fmla="*/ 44579 w 153894"/>
                <a:gd name="connsiteY165" fmla="*/ 122211 h 153168"/>
                <a:gd name="connsiteX166" fmla="*/ 45733 w 153894"/>
                <a:gd name="connsiteY166" fmla="*/ 123330 h 153168"/>
                <a:gd name="connsiteX167" fmla="*/ 41488 w 153894"/>
                <a:gd name="connsiteY167" fmla="*/ 131868 h 153168"/>
                <a:gd name="connsiteX168" fmla="*/ 35355 w 153894"/>
                <a:gd name="connsiteY168" fmla="*/ 139108 h 153168"/>
                <a:gd name="connsiteX169" fmla="*/ 34056 w 153894"/>
                <a:gd name="connsiteY169" fmla="*/ 140142 h 153168"/>
                <a:gd name="connsiteX170" fmla="*/ 34008 w 153894"/>
                <a:gd name="connsiteY170" fmla="*/ 142379 h 153168"/>
                <a:gd name="connsiteX171" fmla="*/ 34429 w 153894"/>
                <a:gd name="connsiteY171" fmla="*/ 142908 h 153168"/>
                <a:gd name="connsiteX172" fmla="*/ 35451 w 153894"/>
                <a:gd name="connsiteY172" fmla="*/ 142727 h 153168"/>
                <a:gd name="connsiteX173" fmla="*/ 36906 w 153894"/>
                <a:gd name="connsiteY173" fmla="*/ 143377 h 153168"/>
                <a:gd name="connsiteX174" fmla="*/ 37760 w 153894"/>
                <a:gd name="connsiteY174" fmla="*/ 144640 h 153168"/>
                <a:gd name="connsiteX175" fmla="*/ 39576 w 153894"/>
                <a:gd name="connsiteY175" fmla="*/ 143822 h 153168"/>
                <a:gd name="connsiteX176" fmla="*/ 40141 w 153894"/>
                <a:gd name="connsiteY176" fmla="*/ 141910 h 153168"/>
                <a:gd name="connsiteX177" fmla="*/ 42137 w 153894"/>
                <a:gd name="connsiteY177" fmla="*/ 135199 h 153168"/>
                <a:gd name="connsiteX178" fmla="*/ 48439 w 153894"/>
                <a:gd name="connsiteY178" fmla="*/ 125157 h 153168"/>
                <a:gd name="connsiteX179" fmla="*/ 48788 w 153894"/>
                <a:gd name="connsiteY179" fmla="*/ 124749 h 153168"/>
                <a:gd name="connsiteX180" fmla="*/ 50940 w 153894"/>
                <a:gd name="connsiteY180" fmla="*/ 125783 h 153168"/>
                <a:gd name="connsiteX181" fmla="*/ 63471 w 153894"/>
                <a:gd name="connsiteY181" fmla="*/ 130136 h 153168"/>
                <a:gd name="connsiteX182" fmla="*/ 64890 w 153894"/>
                <a:gd name="connsiteY182" fmla="*/ 130497 h 153168"/>
                <a:gd name="connsiteX183" fmla="*/ 63712 w 153894"/>
                <a:gd name="connsiteY183" fmla="*/ 138266 h 153168"/>
                <a:gd name="connsiteX184" fmla="*/ 59491 w 153894"/>
                <a:gd name="connsiteY184" fmla="*/ 148560 h 153168"/>
                <a:gd name="connsiteX185" fmla="*/ 58673 w 153894"/>
                <a:gd name="connsiteY185" fmla="*/ 150123 h 153168"/>
                <a:gd name="connsiteX186" fmla="*/ 59996 w 153894"/>
                <a:gd name="connsiteY186" fmla="*/ 152456 h 153168"/>
                <a:gd name="connsiteX187" fmla="*/ 60838 w 153894"/>
                <a:gd name="connsiteY187" fmla="*/ 151855 h 153168"/>
                <a:gd name="connsiteX188" fmla="*/ 62401 w 153894"/>
                <a:gd name="connsiteY188" fmla="*/ 152144 h 153168"/>
                <a:gd name="connsiteX189" fmla="*/ 62774 w 153894"/>
                <a:gd name="connsiteY189" fmla="*/ 153010 h 153168"/>
                <a:gd name="connsiteX190" fmla="*/ 64878 w 153894"/>
                <a:gd name="connsiteY190" fmla="*/ 152036 h 153168"/>
                <a:gd name="connsiteX191" fmla="*/ 65011 w 153894"/>
                <a:gd name="connsiteY191" fmla="*/ 149739 h 153168"/>
                <a:gd name="connsiteX192" fmla="*/ 64626 w 153894"/>
                <a:gd name="connsiteY192" fmla="*/ 144676 h 153168"/>
                <a:gd name="connsiteX193" fmla="*/ 68402 w 153894"/>
                <a:gd name="connsiteY193" fmla="*/ 130978 h 153168"/>
                <a:gd name="connsiteX194" fmla="*/ 80801 w 153894"/>
                <a:gd name="connsiteY194" fmla="*/ 131195 h 153168"/>
                <a:gd name="connsiteX195" fmla="*/ 88004 w 153894"/>
                <a:gd name="connsiteY195" fmla="*/ 130016 h 153168"/>
                <a:gd name="connsiteX196" fmla="*/ 89303 w 153894"/>
                <a:gd name="connsiteY196" fmla="*/ 129775 h 153168"/>
                <a:gd name="connsiteX197" fmla="*/ 90421 w 153894"/>
                <a:gd name="connsiteY197" fmla="*/ 135163 h 153168"/>
                <a:gd name="connsiteX198" fmla="*/ 90253 w 153894"/>
                <a:gd name="connsiteY198" fmla="*/ 135464 h 153168"/>
                <a:gd name="connsiteX199" fmla="*/ 85106 w 153894"/>
                <a:gd name="connsiteY199" fmla="*/ 137520 h 153168"/>
                <a:gd name="connsiteX200" fmla="*/ 85142 w 153894"/>
                <a:gd name="connsiteY200" fmla="*/ 140683 h 153168"/>
                <a:gd name="connsiteX201" fmla="*/ 88449 w 153894"/>
                <a:gd name="connsiteY201" fmla="*/ 142932 h 153168"/>
                <a:gd name="connsiteX202" fmla="*/ 89760 w 153894"/>
                <a:gd name="connsiteY202" fmla="*/ 142848 h 153168"/>
                <a:gd name="connsiteX203" fmla="*/ 90482 w 153894"/>
                <a:gd name="connsiteY203" fmla="*/ 142944 h 153168"/>
                <a:gd name="connsiteX204" fmla="*/ 92321 w 153894"/>
                <a:gd name="connsiteY204" fmla="*/ 143810 h 153168"/>
                <a:gd name="connsiteX205" fmla="*/ 94835 w 153894"/>
                <a:gd name="connsiteY205" fmla="*/ 143413 h 153168"/>
                <a:gd name="connsiteX206" fmla="*/ 96627 w 153894"/>
                <a:gd name="connsiteY206" fmla="*/ 141453 h 153168"/>
                <a:gd name="connsiteX207" fmla="*/ 97024 w 153894"/>
                <a:gd name="connsiteY207" fmla="*/ 140912 h 153168"/>
                <a:gd name="connsiteX208" fmla="*/ 99104 w 153894"/>
                <a:gd name="connsiteY208" fmla="*/ 139757 h 153168"/>
                <a:gd name="connsiteX209" fmla="*/ 99128 w 153894"/>
                <a:gd name="connsiteY209" fmla="*/ 134357 h 153168"/>
                <a:gd name="connsiteX210" fmla="*/ 96314 w 153894"/>
                <a:gd name="connsiteY210" fmla="*/ 133155 h 153168"/>
                <a:gd name="connsiteX211" fmla="*/ 94606 w 153894"/>
                <a:gd name="connsiteY211" fmla="*/ 133552 h 153168"/>
                <a:gd name="connsiteX212" fmla="*/ 93440 w 153894"/>
                <a:gd name="connsiteY212" fmla="*/ 134357 h 153168"/>
                <a:gd name="connsiteX213" fmla="*/ 93019 w 153894"/>
                <a:gd name="connsiteY213" fmla="*/ 134778 h 153168"/>
                <a:gd name="connsiteX214" fmla="*/ 91347 w 153894"/>
                <a:gd name="connsiteY214" fmla="*/ 130244 h 153168"/>
                <a:gd name="connsiteX215" fmla="*/ 91047 w 153894"/>
                <a:gd name="connsiteY215" fmla="*/ 129246 h 153168"/>
                <a:gd name="connsiteX216" fmla="*/ 92081 w 153894"/>
                <a:gd name="connsiteY216" fmla="*/ 128934 h 153168"/>
                <a:gd name="connsiteX217" fmla="*/ 100391 w 153894"/>
                <a:gd name="connsiteY217" fmla="*/ 125602 h 153168"/>
                <a:gd name="connsiteX218" fmla="*/ 102123 w 153894"/>
                <a:gd name="connsiteY218" fmla="*/ 124749 h 153168"/>
                <a:gd name="connsiteX219" fmla="*/ 102676 w 153894"/>
                <a:gd name="connsiteY219" fmla="*/ 125386 h 153168"/>
                <a:gd name="connsiteX220" fmla="*/ 110565 w 153894"/>
                <a:gd name="connsiteY220" fmla="*/ 139288 h 153168"/>
                <a:gd name="connsiteX221" fmla="*/ 110745 w 153894"/>
                <a:gd name="connsiteY221" fmla="*/ 142042 h 153168"/>
                <a:gd name="connsiteX222" fmla="*/ 111214 w 153894"/>
                <a:gd name="connsiteY222" fmla="*/ 143726 h 153168"/>
                <a:gd name="connsiteX223" fmla="*/ 113114 w 153894"/>
                <a:gd name="connsiteY223" fmla="*/ 144640 h 153168"/>
                <a:gd name="connsiteX224" fmla="*/ 113992 w 153894"/>
                <a:gd name="connsiteY224" fmla="*/ 143545 h 153168"/>
                <a:gd name="connsiteX225" fmla="*/ 115495 w 153894"/>
                <a:gd name="connsiteY225" fmla="*/ 142727 h 153168"/>
                <a:gd name="connsiteX226" fmla="*/ 116397 w 153894"/>
                <a:gd name="connsiteY226" fmla="*/ 143016 h 153168"/>
                <a:gd name="connsiteX227" fmla="*/ 116999 w 153894"/>
                <a:gd name="connsiteY227" fmla="*/ 140551 h 153168"/>
                <a:gd name="connsiteX228" fmla="*/ 115652 w 153894"/>
                <a:gd name="connsiteY228" fmla="*/ 139108 h 153168"/>
                <a:gd name="connsiteX229" fmla="*/ 112393 w 153894"/>
                <a:gd name="connsiteY229" fmla="*/ 136378 h 153168"/>
                <a:gd name="connsiteX230" fmla="*/ 105285 w 153894"/>
                <a:gd name="connsiteY230" fmla="*/ 123606 h 153168"/>
                <a:gd name="connsiteX231" fmla="*/ 105117 w 153894"/>
                <a:gd name="connsiteY231" fmla="*/ 123017 h 153168"/>
                <a:gd name="connsiteX232" fmla="*/ 106512 w 153894"/>
                <a:gd name="connsiteY232" fmla="*/ 122079 h 153168"/>
                <a:gd name="connsiteX233" fmla="*/ 113475 w 153894"/>
                <a:gd name="connsiteY233" fmla="*/ 116643 h 153168"/>
                <a:gd name="connsiteX234" fmla="*/ 114690 w 153894"/>
                <a:gd name="connsiteY234" fmla="*/ 115681 h 153168"/>
                <a:gd name="connsiteX235" fmla="*/ 117564 w 153894"/>
                <a:gd name="connsiteY235" fmla="*/ 118844 h 153168"/>
                <a:gd name="connsiteX236" fmla="*/ 118322 w 153894"/>
                <a:gd name="connsiteY236" fmla="*/ 119794 h 153168"/>
                <a:gd name="connsiteX237" fmla="*/ 117540 w 153894"/>
                <a:gd name="connsiteY237" fmla="*/ 120046 h 153168"/>
                <a:gd name="connsiteX238" fmla="*/ 115363 w 153894"/>
                <a:gd name="connsiteY238" fmla="*/ 121586 h 153168"/>
                <a:gd name="connsiteX239" fmla="*/ 117035 w 153894"/>
                <a:gd name="connsiteY239" fmla="*/ 127382 h 153168"/>
                <a:gd name="connsiteX240" fmla="*/ 118718 w 153894"/>
                <a:gd name="connsiteY240" fmla="*/ 127659 h 153168"/>
                <a:gd name="connsiteX241" fmla="*/ 121208 w 153894"/>
                <a:gd name="connsiteY241" fmla="*/ 126697 h 153168"/>
                <a:gd name="connsiteX242" fmla="*/ 122651 w 153894"/>
                <a:gd name="connsiteY242" fmla="*/ 126300 h 153168"/>
                <a:gd name="connsiteX243" fmla="*/ 125501 w 153894"/>
                <a:gd name="connsiteY243" fmla="*/ 125194 h 153168"/>
                <a:gd name="connsiteX244" fmla="*/ 126571 w 153894"/>
                <a:gd name="connsiteY244" fmla="*/ 122440 h 153168"/>
                <a:gd name="connsiteX245" fmla="*/ 126980 w 153894"/>
                <a:gd name="connsiteY245" fmla="*/ 120936 h 153168"/>
                <a:gd name="connsiteX246" fmla="*/ 127690 w 153894"/>
                <a:gd name="connsiteY246" fmla="*/ 119866 h 153168"/>
                <a:gd name="connsiteX247" fmla="*/ 127738 w 153894"/>
                <a:gd name="connsiteY247" fmla="*/ 116715 h 153168"/>
                <a:gd name="connsiteX248" fmla="*/ 125742 w 153894"/>
                <a:gd name="connsiteY248" fmla="*/ 114695 h 153168"/>
                <a:gd name="connsiteX249" fmla="*/ 123192 w 153894"/>
                <a:gd name="connsiteY249" fmla="*/ 114442 h 153168"/>
                <a:gd name="connsiteX250" fmla="*/ 120342 w 153894"/>
                <a:gd name="connsiteY250" fmla="*/ 117305 h 153168"/>
                <a:gd name="connsiteX251" fmla="*/ 120125 w 153894"/>
                <a:gd name="connsiteY251" fmla="*/ 117942 h 153168"/>
                <a:gd name="connsiteX252" fmla="*/ 117155 w 153894"/>
                <a:gd name="connsiteY252" fmla="*/ 115465 h 153168"/>
                <a:gd name="connsiteX253" fmla="*/ 115916 w 153894"/>
                <a:gd name="connsiteY253" fmla="*/ 114322 h 153168"/>
                <a:gd name="connsiteX254" fmla="*/ 117083 w 153894"/>
                <a:gd name="connsiteY254" fmla="*/ 113035 h 153168"/>
                <a:gd name="connsiteX255" fmla="*/ 128989 w 153894"/>
                <a:gd name="connsiteY255" fmla="*/ 92543 h 153168"/>
                <a:gd name="connsiteX256" fmla="*/ 129662 w 153894"/>
                <a:gd name="connsiteY256" fmla="*/ 90763 h 153168"/>
                <a:gd name="connsiteX257" fmla="*/ 136469 w 153894"/>
                <a:gd name="connsiteY257" fmla="*/ 94058 h 153168"/>
                <a:gd name="connsiteX258" fmla="*/ 139223 w 153894"/>
                <a:gd name="connsiteY258" fmla="*/ 95790 h 153168"/>
                <a:gd name="connsiteX259" fmla="*/ 139619 w 153894"/>
                <a:gd name="connsiteY259" fmla="*/ 96091 h 153168"/>
                <a:gd name="connsiteX260" fmla="*/ 139259 w 153894"/>
                <a:gd name="connsiteY260" fmla="*/ 96259 h 153168"/>
                <a:gd name="connsiteX261" fmla="*/ 137551 w 153894"/>
                <a:gd name="connsiteY261" fmla="*/ 98051 h 153168"/>
                <a:gd name="connsiteX262" fmla="*/ 139391 w 153894"/>
                <a:gd name="connsiteY262" fmla="*/ 103294 h 153168"/>
                <a:gd name="connsiteX263" fmla="*/ 141051 w 153894"/>
                <a:gd name="connsiteY263" fmla="*/ 103571 h 153168"/>
                <a:gd name="connsiteX264" fmla="*/ 142794 w 153894"/>
                <a:gd name="connsiteY264" fmla="*/ 103246 h 153168"/>
                <a:gd name="connsiteX265" fmla="*/ 144610 w 153894"/>
                <a:gd name="connsiteY265" fmla="*/ 101394 h 153168"/>
                <a:gd name="connsiteX266" fmla="*/ 145188 w 153894"/>
                <a:gd name="connsiteY266" fmla="*/ 100985 h 153168"/>
                <a:gd name="connsiteX267" fmla="*/ 147484 w 153894"/>
                <a:gd name="connsiteY267" fmla="*/ 99759 h 153168"/>
                <a:gd name="connsiteX268" fmla="*/ 148447 w 153894"/>
                <a:gd name="connsiteY268" fmla="*/ 97137 h 153168"/>
                <a:gd name="connsiteX269" fmla="*/ 148170 w 153894"/>
                <a:gd name="connsiteY269" fmla="*/ 95525 h 153168"/>
                <a:gd name="connsiteX270" fmla="*/ 147905 w 153894"/>
                <a:gd name="connsiteY270" fmla="*/ 94936 h 153168"/>
                <a:gd name="connsiteX271" fmla="*/ 148170 w 153894"/>
                <a:gd name="connsiteY271" fmla="*/ 94395 h 153168"/>
                <a:gd name="connsiteX272" fmla="*/ 148266 w 153894"/>
                <a:gd name="connsiteY272" fmla="*/ 91340 h 153168"/>
                <a:gd name="connsiteX273" fmla="*/ 146282 w 153894"/>
                <a:gd name="connsiteY273" fmla="*/ 89176 h 153168"/>
                <a:gd name="connsiteX274" fmla="*/ 144598 w 153894"/>
                <a:gd name="connsiteY274" fmla="*/ 88899 h 153168"/>
                <a:gd name="connsiteX275" fmla="*/ 142891 w 153894"/>
                <a:gd name="connsiteY275" fmla="*/ 89236 h 153168"/>
                <a:gd name="connsiteX276" fmla="*/ 140750 w 153894"/>
                <a:gd name="connsiteY276" fmla="*/ 92711 h 153168"/>
                <a:gd name="connsiteX277" fmla="*/ 140594 w 153894"/>
                <a:gd name="connsiteY277" fmla="*/ 93649 h 153168"/>
                <a:gd name="connsiteX278" fmla="*/ 130335 w 153894"/>
                <a:gd name="connsiteY278" fmla="*/ 88635 h 153168"/>
                <a:gd name="connsiteX279" fmla="*/ 130360 w 153894"/>
                <a:gd name="connsiteY279" fmla="*/ 87540 h 153168"/>
                <a:gd name="connsiteX280" fmla="*/ 131670 w 153894"/>
                <a:gd name="connsiteY280" fmla="*/ 72676 h 153168"/>
                <a:gd name="connsiteX281" fmla="*/ 131478 w 153894"/>
                <a:gd name="connsiteY281" fmla="*/ 69802 h 153168"/>
                <a:gd name="connsiteX282" fmla="*/ 132091 w 153894"/>
                <a:gd name="connsiteY282" fmla="*/ 69165 h 153168"/>
                <a:gd name="connsiteX283" fmla="*/ 145644 w 153894"/>
                <a:gd name="connsiteY283" fmla="*/ 66338 h 153168"/>
                <a:gd name="connsiteX284" fmla="*/ 148447 w 153894"/>
                <a:gd name="connsiteY284" fmla="*/ 66326 h 153168"/>
                <a:gd name="connsiteX285" fmla="*/ 150611 w 153894"/>
                <a:gd name="connsiteY285" fmla="*/ 67072 h 153168"/>
                <a:gd name="connsiteX286" fmla="*/ 151441 w 153894"/>
                <a:gd name="connsiteY286" fmla="*/ 67192 h 153168"/>
                <a:gd name="connsiteX287" fmla="*/ 152728 w 153894"/>
                <a:gd name="connsiteY287" fmla="*/ 66843 h 153168"/>
                <a:gd name="connsiteX288" fmla="*/ 153870 w 153894"/>
                <a:gd name="connsiteY288" fmla="*/ 65388 h 153168"/>
                <a:gd name="connsiteX289" fmla="*/ 152980 w 153894"/>
                <a:gd name="connsiteY289" fmla="*/ 64426 h 153168"/>
                <a:gd name="connsiteX290" fmla="*/ 151994 w 153894"/>
                <a:gd name="connsiteY290" fmla="*/ 63669 h 153168"/>
                <a:gd name="connsiteX291" fmla="*/ 152668 w 153894"/>
                <a:gd name="connsiteY291" fmla="*/ 62863 h 153168"/>
                <a:gd name="connsiteX292" fmla="*/ 153269 w 153894"/>
                <a:gd name="connsiteY292" fmla="*/ 61841 h 153168"/>
                <a:gd name="connsiteX293" fmla="*/ 151573 w 153894"/>
                <a:gd name="connsiteY293" fmla="*/ 60686 h 153168"/>
                <a:gd name="connsiteX294" fmla="*/ 149397 w 153894"/>
                <a:gd name="connsiteY294" fmla="*/ 61444 h 153168"/>
                <a:gd name="connsiteX295" fmla="*/ 142951 w 153894"/>
                <a:gd name="connsiteY295" fmla="*/ 64354 h 153168"/>
                <a:gd name="connsiteX296" fmla="*/ 131562 w 153894"/>
                <a:gd name="connsiteY296" fmla="*/ 66086 h 153168"/>
                <a:gd name="connsiteX297" fmla="*/ 131033 w 153894"/>
                <a:gd name="connsiteY297" fmla="*/ 66050 h 153168"/>
                <a:gd name="connsiteX298" fmla="*/ 130648 w 153894"/>
                <a:gd name="connsiteY298" fmla="*/ 64126 h 153168"/>
                <a:gd name="connsiteX299" fmla="*/ 127750 w 153894"/>
                <a:gd name="connsiteY299" fmla="*/ 54336 h 153168"/>
                <a:gd name="connsiteX300" fmla="*/ 128532 w 153894"/>
                <a:gd name="connsiteY300" fmla="*/ 51787 h 153168"/>
                <a:gd name="connsiteX301" fmla="*/ 140618 w 153894"/>
                <a:gd name="connsiteY301" fmla="*/ 46544 h 153168"/>
                <a:gd name="connsiteX302" fmla="*/ 145019 w 153894"/>
                <a:gd name="connsiteY302" fmla="*/ 46207 h 153168"/>
                <a:gd name="connsiteX303" fmla="*/ 147917 w 153894"/>
                <a:gd name="connsiteY303" fmla="*/ 44632 h 153168"/>
                <a:gd name="connsiteX304" fmla="*/ 147797 w 153894"/>
                <a:gd name="connsiteY304" fmla="*/ 43393 h 153168"/>
                <a:gd name="connsiteX305" fmla="*/ 146931 w 153894"/>
                <a:gd name="connsiteY305" fmla="*/ 43212 h 153168"/>
                <a:gd name="connsiteX306" fmla="*/ 146342 w 153894"/>
                <a:gd name="connsiteY306" fmla="*/ 41757 h 153168"/>
                <a:gd name="connsiteX307" fmla="*/ 146763 w 153894"/>
                <a:gd name="connsiteY307" fmla="*/ 41096 h 153168"/>
                <a:gd name="connsiteX308" fmla="*/ 144851 w 153894"/>
                <a:gd name="connsiteY308" fmla="*/ 39893 h 153168"/>
                <a:gd name="connsiteX309" fmla="*/ 142806 w 153894"/>
                <a:gd name="connsiteY309" fmla="*/ 41132 h 153168"/>
                <a:gd name="connsiteX310" fmla="*/ 140389 w 153894"/>
                <a:gd name="connsiteY310" fmla="*/ 43561 h 153168"/>
                <a:gd name="connsiteX311" fmla="*/ 128495 w 153894"/>
                <a:gd name="connsiteY311" fmla="*/ 48901 h 153168"/>
                <a:gd name="connsiteX312" fmla="*/ 125633 w 153894"/>
                <a:gd name="connsiteY312" fmla="*/ 49562 h 153168"/>
                <a:gd name="connsiteX313" fmla="*/ 125164 w 153894"/>
                <a:gd name="connsiteY313" fmla="*/ 48768 h 153168"/>
                <a:gd name="connsiteX314" fmla="*/ 122001 w 153894"/>
                <a:gd name="connsiteY314" fmla="*/ 43573 h 153168"/>
                <a:gd name="connsiteX315" fmla="*/ 120667 w 153894"/>
                <a:gd name="connsiteY315" fmla="*/ 41613 h 153168"/>
                <a:gd name="connsiteX316" fmla="*/ 121148 w 153894"/>
                <a:gd name="connsiteY316" fmla="*/ 40891 h 153168"/>
                <a:gd name="connsiteX317" fmla="*/ 128868 w 153894"/>
                <a:gd name="connsiteY317" fmla="*/ 35107 h 153168"/>
                <a:gd name="connsiteX318" fmla="*/ 129927 w 153894"/>
                <a:gd name="connsiteY318" fmla="*/ 34470 h 153168"/>
                <a:gd name="connsiteX319" fmla="*/ 130011 w 153894"/>
                <a:gd name="connsiteY319" fmla="*/ 35167 h 153168"/>
                <a:gd name="connsiteX320" fmla="*/ 132368 w 153894"/>
                <a:gd name="connsiteY320" fmla="*/ 38366 h 153168"/>
                <a:gd name="connsiteX321" fmla="*/ 135519 w 153894"/>
                <a:gd name="connsiteY321" fmla="*/ 38318 h 153168"/>
                <a:gd name="connsiteX322" fmla="*/ 137780 w 153894"/>
                <a:gd name="connsiteY322" fmla="*/ 35035 h 153168"/>
                <a:gd name="connsiteX323" fmla="*/ 137142 w 153894"/>
                <a:gd name="connsiteY323" fmla="*/ 32545 h 153168"/>
                <a:gd name="connsiteX324" fmla="*/ 136854 w 153894"/>
                <a:gd name="connsiteY324" fmla="*/ 31499 h 153168"/>
                <a:gd name="connsiteX325" fmla="*/ 136613 w 153894"/>
                <a:gd name="connsiteY325" fmla="*/ 28733 h 153168"/>
                <a:gd name="connsiteX326" fmla="*/ 133390 w 153894"/>
                <a:gd name="connsiteY326" fmla="*/ 26581 h 153168"/>
                <a:gd name="connsiteX327" fmla="*/ 132055 w 153894"/>
                <a:gd name="connsiteY327" fmla="*/ 25931 h 153168"/>
                <a:gd name="connsiteX328" fmla="*/ 130853 w 153894"/>
                <a:gd name="connsiteY328" fmla="*/ 25017 h 153168"/>
                <a:gd name="connsiteX329" fmla="*/ 129145 w 153894"/>
                <a:gd name="connsiteY329" fmla="*/ 24680 h 153168"/>
                <a:gd name="connsiteX330" fmla="*/ 127437 w 153894"/>
                <a:gd name="connsiteY330" fmla="*/ 25017 h 153168"/>
                <a:gd name="connsiteX331" fmla="*/ 125345 w 153894"/>
                <a:gd name="connsiteY331" fmla="*/ 29407 h 153168"/>
                <a:gd name="connsiteX332" fmla="*/ 127726 w 153894"/>
                <a:gd name="connsiteY332" fmla="*/ 32173 h 153168"/>
                <a:gd name="connsiteX333" fmla="*/ 128303 w 153894"/>
                <a:gd name="connsiteY333" fmla="*/ 32449 h 153168"/>
                <a:gd name="connsiteX334" fmla="*/ 125441 w 153894"/>
                <a:gd name="connsiteY334" fmla="*/ 35119 h 153168"/>
                <a:gd name="connsiteX335" fmla="*/ 119175 w 153894"/>
                <a:gd name="connsiteY335" fmla="*/ 39629 h 153168"/>
                <a:gd name="connsiteX336" fmla="*/ 117816 w 153894"/>
                <a:gd name="connsiteY336" fmla="*/ 38150 h 153168"/>
                <a:gd name="connsiteX337" fmla="*/ 106199 w 153894"/>
                <a:gd name="connsiteY337" fmla="*/ 28048 h 153168"/>
                <a:gd name="connsiteX338" fmla="*/ 105165 w 153894"/>
                <a:gd name="connsiteY338" fmla="*/ 27086 h 153168"/>
                <a:gd name="connsiteX339" fmla="*/ 112910 w 153894"/>
                <a:gd name="connsiteY339" fmla="*/ 13352 h 153168"/>
                <a:gd name="connsiteX340" fmla="*/ 115315 w 153894"/>
                <a:gd name="connsiteY340" fmla="*/ 11320 h 153168"/>
                <a:gd name="connsiteX341" fmla="*/ 116698 w 153894"/>
                <a:gd name="connsiteY341" fmla="*/ 10430 h 153168"/>
                <a:gd name="connsiteX342" fmla="*/ 117059 w 153894"/>
                <a:gd name="connsiteY342" fmla="*/ 9059 h 153168"/>
                <a:gd name="connsiteX343" fmla="*/ 116349 w 153894"/>
                <a:gd name="connsiteY343" fmla="*/ 7351 h 153168"/>
                <a:gd name="connsiteX344" fmla="*/ 115411 w 153894"/>
                <a:gd name="connsiteY344" fmla="*/ 7652 h 153168"/>
                <a:gd name="connsiteX345" fmla="*/ 113992 w 153894"/>
                <a:gd name="connsiteY345" fmla="*/ 6858 h 153168"/>
                <a:gd name="connsiteX346" fmla="*/ 113186 w 153894"/>
                <a:gd name="connsiteY346" fmla="*/ 5691 h 153168"/>
                <a:gd name="connsiteX347" fmla="*/ 111310 w 153894"/>
                <a:gd name="connsiteY347" fmla="*/ 6557 h 153168"/>
                <a:gd name="connsiteX348" fmla="*/ 110769 w 153894"/>
                <a:gd name="connsiteY348" fmla="*/ 8397 h 153168"/>
                <a:gd name="connsiteX349" fmla="*/ 110433 w 153894"/>
                <a:gd name="connsiteY349" fmla="*/ 11512 h 153168"/>
                <a:gd name="connsiteX350" fmla="*/ 102483 w 153894"/>
                <a:gd name="connsiteY350" fmla="*/ 25210 h 153168"/>
                <a:gd name="connsiteX351" fmla="*/ 102135 w 153894"/>
                <a:gd name="connsiteY351" fmla="*/ 25606 h 153168"/>
                <a:gd name="connsiteX352" fmla="*/ 100583 w 153894"/>
                <a:gd name="connsiteY352" fmla="*/ 24825 h 153168"/>
                <a:gd name="connsiteX353" fmla="*/ 91275 w 153894"/>
                <a:gd name="connsiteY353" fmla="*/ 21169 h 153168"/>
                <a:gd name="connsiteX354" fmla="*/ 89676 w 153894"/>
                <a:gd name="connsiteY354" fmla="*/ 20724 h 153168"/>
                <a:gd name="connsiteX355" fmla="*/ 89748 w 153894"/>
                <a:gd name="connsiteY355" fmla="*/ 19690 h 153168"/>
                <a:gd name="connsiteX356" fmla="*/ 91444 w 153894"/>
                <a:gd name="connsiteY356" fmla="*/ 10129 h 153168"/>
                <a:gd name="connsiteX357" fmla="*/ 91792 w 153894"/>
                <a:gd name="connsiteY357" fmla="*/ 9011 h 153168"/>
                <a:gd name="connsiteX358" fmla="*/ 92237 w 153894"/>
                <a:gd name="connsiteY358" fmla="*/ 9359 h 153168"/>
                <a:gd name="connsiteX359" fmla="*/ 94871 w 153894"/>
                <a:gd name="connsiteY359" fmla="*/ 10357 h 153168"/>
                <a:gd name="connsiteX360" fmla="*/ 98371 w 153894"/>
                <a:gd name="connsiteY360" fmla="*/ 8193 h 153168"/>
                <a:gd name="connsiteX361" fmla="*/ 97637 w 153894"/>
                <a:gd name="connsiteY361" fmla="*/ 3719 h 153168"/>
                <a:gd name="connsiteX362" fmla="*/ 95581 w 153894"/>
                <a:gd name="connsiteY362" fmla="*/ 2637 h 153168"/>
                <a:gd name="connsiteX363" fmla="*/ 94787 w 153894"/>
                <a:gd name="connsiteY363" fmla="*/ 2072 h 153168"/>
                <a:gd name="connsiteX364" fmla="*/ 92959 w 153894"/>
                <a:gd name="connsiteY364" fmla="*/ 352 h 153168"/>
                <a:gd name="connsiteX365" fmla="*/ 90241 w 153894"/>
                <a:gd name="connsiteY365" fmla="*/ 123 h 15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153894" h="153168">
                  <a:moveTo>
                    <a:pt x="90241" y="123"/>
                  </a:moveTo>
                  <a:cubicBezTo>
                    <a:pt x="89568" y="352"/>
                    <a:pt x="89099" y="616"/>
                    <a:pt x="88690" y="1001"/>
                  </a:cubicBezTo>
                  <a:cubicBezTo>
                    <a:pt x="88353" y="1326"/>
                    <a:pt x="88269" y="1338"/>
                    <a:pt x="87186" y="1350"/>
                  </a:cubicBezTo>
                  <a:cubicBezTo>
                    <a:pt x="85839" y="1350"/>
                    <a:pt x="85178" y="1603"/>
                    <a:pt x="84372" y="2408"/>
                  </a:cubicBezTo>
                  <a:cubicBezTo>
                    <a:pt x="83615" y="3166"/>
                    <a:pt x="83266" y="4056"/>
                    <a:pt x="83266" y="5198"/>
                  </a:cubicBezTo>
                  <a:cubicBezTo>
                    <a:pt x="83278" y="6401"/>
                    <a:pt x="83579" y="7147"/>
                    <a:pt x="84384" y="7940"/>
                  </a:cubicBezTo>
                  <a:cubicBezTo>
                    <a:pt x="85503" y="9047"/>
                    <a:pt x="87102" y="9395"/>
                    <a:pt x="88473" y="8830"/>
                  </a:cubicBezTo>
                  <a:lnTo>
                    <a:pt x="89219" y="8530"/>
                  </a:lnTo>
                  <a:lnTo>
                    <a:pt x="89219" y="9275"/>
                  </a:lnTo>
                  <a:cubicBezTo>
                    <a:pt x="89219" y="10297"/>
                    <a:pt x="88918" y="12895"/>
                    <a:pt x="88545" y="15120"/>
                  </a:cubicBezTo>
                  <a:cubicBezTo>
                    <a:pt x="88245" y="16912"/>
                    <a:pt x="87595" y="20038"/>
                    <a:pt x="87487" y="20135"/>
                  </a:cubicBezTo>
                  <a:cubicBezTo>
                    <a:pt x="87463" y="20159"/>
                    <a:pt x="86717" y="20050"/>
                    <a:pt x="85839" y="19882"/>
                  </a:cubicBezTo>
                  <a:cubicBezTo>
                    <a:pt x="83266" y="19389"/>
                    <a:pt x="80284" y="19064"/>
                    <a:pt x="77313" y="18932"/>
                  </a:cubicBezTo>
                  <a:lnTo>
                    <a:pt x="76652" y="18908"/>
                  </a:lnTo>
                  <a:lnTo>
                    <a:pt x="76543" y="17104"/>
                  </a:lnTo>
                  <a:cubicBezTo>
                    <a:pt x="76423" y="14963"/>
                    <a:pt x="76616" y="9624"/>
                    <a:pt x="76892" y="7868"/>
                  </a:cubicBezTo>
                  <a:cubicBezTo>
                    <a:pt x="77193" y="5908"/>
                    <a:pt x="77578" y="4838"/>
                    <a:pt x="78215" y="4176"/>
                  </a:cubicBezTo>
                  <a:cubicBezTo>
                    <a:pt x="79129" y="3238"/>
                    <a:pt x="78961" y="1867"/>
                    <a:pt x="77818" y="773"/>
                  </a:cubicBezTo>
                  <a:cubicBezTo>
                    <a:pt x="77542" y="508"/>
                    <a:pt x="77373" y="436"/>
                    <a:pt x="77061" y="472"/>
                  </a:cubicBezTo>
                  <a:cubicBezTo>
                    <a:pt x="76724" y="508"/>
                    <a:pt x="76604" y="604"/>
                    <a:pt x="76267" y="1194"/>
                  </a:cubicBezTo>
                  <a:cubicBezTo>
                    <a:pt x="75846" y="1915"/>
                    <a:pt x="75497" y="2132"/>
                    <a:pt x="75197" y="1879"/>
                  </a:cubicBezTo>
                  <a:cubicBezTo>
                    <a:pt x="75088" y="1795"/>
                    <a:pt x="74824" y="1434"/>
                    <a:pt x="74595" y="1085"/>
                  </a:cubicBezTo>
                  <a:cubicBezTo>
                    <a:pt x="74259" y="556"/>
                    <a:pt x="74126" y="448"/>
                    <a:pt x="73838" y="448"/>
                  </a:cubicBezTo>
                  <a:cubicBezTo>
                    <a:pt x="73357" y="448"/>
                    <a:pt x="72803" y="941"/>
                    <a:pt x="72419" y="1687"/>
                  </a:cubicBezTo>
                  <a:cubicBezTo>
                    <a:pt x="72166" y="2204"/>
                    <a:pt x="72118" y="2408"/>
                    <a:pt x="72178" y="2998"/>
                  </a:cubicBezTo>
                  <a:cubicBezTo>
                    <a:pt x="72226" y="3611"/>
                    <a:pt x="72310" y="3779"/>
                    <a:pt x="72719" y="4224"/>
                  </a:cubicBezTo>
                  <a:cubicBezTo>
                    <a:pt x="73465" y="5030"/>
                    <a:pt x="73910" y="6473"/>
                    <a:pt x="74186" y="8926"/>
                  </a:cubicBezTo>
                  <a:cubicBezTo>
                    <a:pt x="74355" y="10538"/>
                    <a:pt x="74487" y="16334"/>
                    <a:pt x="74379" y="17777"/>
                  </a:cubicBezTo>
                  <a:lnTo>
                    <a:pt x="74283" y="18932"/>
                  </a:lnTo>
                  <a:lnTo>
                    <a:pt x="72455" y="19016"/>
                  </a:lnTo>
                  <a:cubicBezTo>
                    <a:pt x="65239" y="19317"/>
                    <a:pt x="57771" y="21241"/>
                    <a:pt x="50892" y="24560"/>
                  </a:cubicBezTo>
                  <a:lnTo>
                    <a:pt x="48824" y="25558"/>
                  </a:lnTo>
                  <a:lnTo>
                    <a:pt x="48307" y="25005"/>
                  </a:lnTo>
                  <a:cubicBezTo>
                    <a:pt x="47092" y="23694"/>
                    <a:pt x="44735" y="20026"/>
                    <a:pt x="42763" y="16382"/>
                  </a:cubicBezTo>
                  <a:cubicBezTo>
                    <a:pt x="40550" y="12282"/>
                    <a:pt x="39708" y="9708"/>
                    <a:pt x="40165" y="8409"/>
                  </a:cubicBezTo>
                  <a:cubicBezTo>
                    <a:pt x="40478" y="7495"/>
                    <a:pt x="39600" y="6208"/>
                    <a:pt x="38349" y="5800"/>
                  </a:cubicBezTo>
                  <a:cubicBezTo>
                    <a:pt x="37844" y="5631"/>
                    <a:pt x="37676" y="5619"/>
                    <a:pt x="37387" y="5739"/>
                  </a:cubicBezTo>
                  <a:cubicBezTo>
                    <a:pt x="37002" y="5896"/>
                    <a:pt x="36906" y="6136"/>
                    <a:pt x="36906" y="7074"/>
                  </a:cubicBezTo>
                  <a:cubicBezTo>
                    <a:pt x="36906" y="8121"/>
                    <a:pt x="36545" y="8277"/>
                    <a:pt x="35523" y="7664"/>
                  </a:cubicBezTo>
                  <a:cubicBezTo>
                    <a:pt x="34801" y="7231"/>
                    <a:pt x="34621" y="7219"/>
                    <a:pt x="34284" y="7579"/>
                  </a:cubicBezTo>
                  <a:cubicBezTo>
                    <a:pt x="33948" y="7940"/>
                    <a:pt x="33791" y="8806"/>
                    <a:pt x="33911" y="9600"/>
                  </a:cubicBezTo>
                  <a:cubicBezTo>
                    <a:pt x="34044" y="10394"/>
                    <a:pt x="34645" y="11067"/>
                    <a:pt x="35403" y="11259"/>
                  </a:cubicBezTo>
                  <a:cubicBezTo>
                    <a:pt x="36533" y="11548"/>
                    <a:pt x="37916" y="12979"/>
                    <a:pt x="39852" y="15901"/>
                  </a:cubicBezTo>
                  <a:cubicBezTo>
                    <a:pt x="41464" y="18319"/>
                    <a:pt x="43063" y="21085"/>
                    <a:pt x="44290" y="23586"/>
                  </a:cubicBezTo>
                  <a:cubicBezTo>
                    <a:pt x="45084" y="25173"/>
                    <a:pt x="45889" y="27218"/>
                    <a:pt x="45781" y="27326"/>
                  </a:cubicBezTo>
                  <a:cubicBezTo>
                    <a:pt x="45757" y="27350"/>
                    <a:pt x="45228" y="27699"/>
                    <a:pt x="44603" y="28108"/>
                  </a:cubicBezTo>
                  <a:cubicBezTo>
                    <a:pt x="42233" y="29659"/>
                    <a:pt x="39780" y="31583"/>
                    <a:pt x="37519" y="33628"/>
                  </a:cubicBezTo>
                  <a:lnTo>
                    <a:pt x="36269" y="34770"/>
                  </a:lnTo>
                  <a:lnTo>
                    <a:pt x="35463" y="33916"/>
                  </a:lnTo>
                  <a:cubicBezTo>
                    <a:pt x="34332" y="32738"/>
                    <a:pt x="32697" y="30741"/>
                    <a:pt x="32697" y="30549"/>
                  </a:cubicBezTo>
                  <a:cubicBezTo>
                    <a:pt x="32697" y="30453"/>
                    <a:pt x="32829" y="30393"/>
                    <a:pt x="33034" y="30393"/>
                  </a:cubicBezTo>
                  <a:cubicBezTo>
                    <a:pt x="33539" y="30393"/>
                    <a:pt x="34549" y="29864"/>
                    <a:pt x="35102" y="29310"/>
                  </a:cubicBezTo>
                  <a:cubicBezTo>
                    <a:pt x="36617" y="27795"/>
                    <a:pt x="36629" y="25306"/>
                    <a:pt x="35114" y="23790"/>
                  </a:cubicBezTo>
                  <a:cubicBezTo>
                    <a:pt x="33623" y="22299"/>
                    <a:pt x="31170" y="22251"/>
                    <a:pt x="29654" y="23682"/>
                  </a:cubicBezTo>
                  <a:cubicBezTo>
                    <a:pt x="29245" y="24067"/>
                    <a:pt x="29209" y="24079"/>
                    <a:pt x="28175" y="24079"/>
                  </a:cubicBezTo>
                  <a:cubicBezTo>
                    <a:pt x="27237" y="24079"/>
                    <a:pt x="27021" y="24127"/>
                    <a:pt x="26467" y="24416"/>
                  </a:cubicBezTo>
                  <a:cubicBezTo>
                    <a:pt x="25662" y="24837"/>
                    <a:pt x="25000" y="25498"/>
                    <a:pt x="24627" y="26256"/>
                  </a:cubicBezTo>
                  <a:cubicBezTo>
                    <a:pt x="24387" y="26749"/>
                    <a:pt x="24339" y="27025"/>
                    <a:pt x="24339" y="27915"/>
                  </a:cubicBezTo>
                  <a:cubicBezTo>
                    <a:pt x="24339" y="28962"/>
                    <a:pt x="24327" y="28986"/>
                    <a:pt x="23930" y="29419"/>
                  </a:cubicBezTo>
                  <a:cubicBezTo>
                    <a:pt x="22306" y="31138"/>
                    <a:pt x="22619" y="33976"/>
                    <a:pt x="24567" y="35299"/>
                  </a:cubicBezTo>
                  <a:cubicBezTo>
                    <a:pt x="25373" y="35841"/>
                    <a:pt x="26311" y="36093"/>
                    <a:pt x="27141" y="35997"/>
                  </a:cubicBezTo>
                  <a:cubicBezTo>
                    <a:pt x="28849" y="35792"/>
                    <a:pt x="30183" y="34638"/>
                    <a:pt x="30568" y="33050"/>
                  </a:cubicBezTo>
                  <a:cubicBezTo>
                    <a:pt x="30640" y="32714"/>
                    <a:pt x="30749" y="32437"/>
                    <a:pt x="30797" y="32437"/>
                  </a:cubicBezTo>
                  <a:cubicBezTo>
                    <a:pt x="30929" y="32437"/>
                    <a:pt x="33094" y="34217"/>
                    <a:pt x="34128" y="35179"/>
                  </a:cubicBezTo>
                  <a:lnTo>
                    <a:pt x="35030" y="36009"/>
                  </a:lnTo>
                  <a:lnTo>
                    <a:pt x="33803" y="37356"/>
                  </a:lnTo>
                  <a:cubicBezTo>
                    <a:pt x="31422" y="39977"/>
                    <a:pt x="29125" y="43044"/>
                    <a:pt x="27345" y="45990"/>
                  </a:cubicBezTo>
                  <a:lnTo>
                    <a:pt x="26299" y="47710"/>
                  </a:lnTo>
                  <a:lnTo>
                    <a:pt x="24904" y="46977"/>
                  </a:lnTo>
                  <a:cubicBezTo>
                    <a:pt x="20190" y="44475"/>
                    <a:pt x="16113" y="41781"/>
                    <a:pt x="14730" y="40242"/>
                  </a:cubicBezTo>
                  <a:cubicBezTo>
                    <a:pt x="14117" y="39569"/>
                    <a:pt x="13696" y="38835"/>
                    <a:pt x="13696" y="38474"/>
                  </a:cubicBezTo>
                  <a:cubicBezTo>
                    <a:pt x="13696" y="38246"/>
                    <a:pt x="12974" y="37488"/>
                    <a:pt x="12529" y="37260"/>
                  </a:cubicBezTo>
                  <a:cubicBezTo>
                    <a:pt x="12120" y="37055"/>
                    <a:pt x="10810" y="37091"/>
                    <a:pt x="10329" y="37344"/>
                  </a:cubicBezTo>
                  <a:cubicBezTo>
                    <a:pt x="9775" y="37608"/>
                    <a:pt x="9715" y="38041"/>
                    <a:pt x="10136" y="38811"/>
                  </a:cubicBezTo>
                  <a:cubicBezTo>
                    <a:pt x="10473" y="39424"/>
                    <a:pt x="10533" y="39941"/>
                    <a:pt x="10305" y="40086"/>
                  </a:cubicBezTo>
                  <a:cubicBezTo>
                    <a:pt x="10232" y="40134"/>
                    <a:pt x="9787" y="40194"/>
                    <a:pt x="9318" y="40206"/>
                  </a:cubicBezTo>
                  <a:cubicBezTo>
                    <a:pt x="8356" y="40254"/>
                    <a:pt x="8164" y="40398"/>
                    <a:pt x="8164" y="41060"/>
                  </a:cubicBezTo>
                  <a:cubicBezTo>
                    <a:pt x="8164" y="41553"/>
                    <a:pt x="8621" y="42491"/>
                    <a:pt x="9090" y="42924"/>
                  </a:cubicBezTo>
                  <a:cubicBezTo>
                    <a:pt x="9571" y="43381"/>
                    <a:pt x="10329" y="43573"/>
                    <a:pt x="10918" y="43405"/>
                  </a:cubicBezTo>
                  <a:cubicBezTo>
                    <a:pt x="11567" y="43200"/>
                    <a:pt x="11940" y="43224"/>
                    <a:pt x="13107" y="43513"/>
                  </a:cubicBezTo>
                  <a:cubicBezTo>
                    <a:pt x="14911" y="43970"/>
                    <a:pt x="17520" y="45197"/>
                    <a:pt x="21176" y="47313"/>
                  </a:cubicBezTo>
                  <a:cubicBezTo>
                    <a:pt x="23136" y="48444"/>
                    <a:pt x="25121" y="49718"/>
                    <a:pt x="25121" y="49851"/>
                  </a:cubicBezTo>
                  <a:cubicBezTo>
                    <a:pt x="25121" y="49911"/>
                    <a:pt x="24832" y="50572"/>
                    <a:pt x="24471" y="51330"/>
                  </a:cubicBezTo>
                  <a:cubicBezTo>
                    <a:pt x="24122" y="52088"/>
                    <a:pt x="23557" y="53374"/>
                    <a:pt x="23220" y="54204"/>
                  </a:cubicBezTo>
                  <a:cubicBezTo>
                    <a:pt x="22583" y="55780"/>
                    <a:pt x="21392" y="59279"/>
                    <a:pt x="21392" y="59580"/>
                  </a:cubicBezTo>
                  <a:cubicBezTo>
                    <a:pt x="21392" y="59664"/>
                    <a:pt x="21308" y="59772"/>
                    <a:pt x="21212" y="59808"/>
                  </a:cubicBezTo>
                  <a:cubicBezTo>
                    <a:pt x="20911" y="59929"/>
                    <a:pt x="15740" y="58197"/>
                    <a:pt x="15740" y="57980"/>
                  </a:cubicBezTo>
                  <a:cubicBezTo>
                    <a:pt x="15740" y="57944"/>
                    <a:pt x="15933" y="57764"/>
                    <a:pt x="16161" y="57559"/>
                  </a:cubicBezTo>
                  <a:cubicBezTo>
                    <a:pt x="16390" y="57355"/>
                    <a:pt x="16750" y="56826"/>
                    <a:pt x="16967" y="56393"/>
                  </a:cubicBezTo>
                  <a:cubicBezTo>
                    <a:pt x="17737" y="54842"/>
                    <a:pt x="17424" y="53086"/>
                    <a:pt x="16161" y="51871"/>
                  </a:cubicBezTo>
                  <a:cubicBezTo>
                    <a:pt x="14742" y="50488"/>
                    <a:pt x="12397" y="50440"/>
                    <a:pt x="10918" y="51775"/>
                  </a:cubicBezTo>
                  <a:cubicBezTo>
                    <a:pt x="10329" y="52304"/>
                    <a:pt x="9607" y="53507"/>
                    <a:pt x="9607" y="53964"/>
                  </a:cubicBezTo>
                  <a:cubicBezTo>
                    <a:pt x="9607" y="54060"/>
                    <a:pt x="9355" y="54240"/>
                    <a:pt x="9030" y="54373"/>
                  </a:cubicBezTo>
                  <a:cubicBezTo>
                    <a:pt x="8200" y="54721"/>
                    <a:pt x="7178" y="55792"/>
                    <a:pt x="6889" y="56609"/>
                  </a:cubicBezTo>
                  <a:cubicBezTo>
                    <a:pt x="6444" y="57908"/>
                    <a:pt x="6673" y="59327"/>
                    <a:pt x="7503" y="60410"/>
                  </a:cubicBezTo>
                  <a:cubicBezTo>
                    <a:pt x="7755" y="60746"/>
                    <a:pt x="7779" y="60843"/>
                    <a:pt x="7671" y="61251"/>
                  </a:cubicBezTo>
                  <a:cubicBezTo>
                    <a:pt x="7599" y="61504"/>
                    <a:pt x="7563" y="62093"/>
                    <a:pt x="7587" y="62550"/>
                  </a:cubicBezTo>
                  <a:cubicBezTo>
                    <a:pt x="7767" y="66002"/>
                    <a:pt x="12108" y="67469"/>
                    <a:pt x="14405" y="64847"/>
                  </a:cubicBezTo>
                  <a:cubicBezTo>
                    <a:pt x="15235" y="63897"/>
                    <a:pt x="15572" y="62394"/>
                    <a:pt x="15211" y="61239"/>
                  </a:cubicBezTo>
                  <a:cubicBezTo>
                    <a:pt x="15115" y="60915"/>
                    <a:pt x="15055" y="60626"/>
                    <a:pt x="15091" y="60590"/>
                  </a:cubicBezTo>
                  <a:cubicBezTo>
                    <a:pt x="15235" y="60446"/>
                    <a:pt x="20467" y="61432"/>
                    <a:pt x="20695" y="61648"/>
                  </a:cubicBezTo>
                  <a:cubicBezTo>
                    <a:pt x="20755" y="61696"/>
                    <a:pt x="20635" y="62454"/>
                    <a:pt x="20430" y="63344"/>
                  </a:cubicBezTo>
                  <a:cubicBezTo>
                    <a:pt x="19997" y="65328"/>
                    <a:pt x="19516" y="68623"/>
                    <a:pt x="19348" y="70788"/>
                  </a:cubicBezTo>
                  <a:cubicBezTo>
                    <a:pt x="19096" y="74119"/>
                    <a:pt x="19216" y="79086"/>
                    <a:pt x="19637" y="82285"/>
                  </a:cubicBezTo>
                  <a:cubicBezTo>
                    <a:pt x="19721" y="82946"/>
                    <a:pt x="19781" y="83499"/>
                    <a:pt x="19769" y="83524"/>
                  </a:cubicBezTo>
                  <a:cubicBezTo>
                    <a:pt x="19697" y="83608"/>
                    <a:pt x="17123" y="84029"/>
                    <a:pt x="15259" y="84257"/>
                  </a:cubicBezTo>
                  <a:cubicBezTo>
                    <a:pt x="11976" y="84654"/>
                    <a:pt x="10004" y="84786"/>
                    <a:pt x="7731" y="84714"/>
                  </a:cubicBezTo>
                  <a:cubicBezTo>
                    <a:pt x="5290" y="84654"/>
                    <a:pt x="4400" y="84474"/>
                    <a:pt x="3678" y="83896"/>
                  </a:cubicBezTo>
                  <a:cubicBezTo>
                    <a:pt x="3065" y="83403"/>
                    <a:pt x="2163" y="83295"/>
                    <a:pt x="1478" y="83644"/>
                  </a:cubicBezTo>
                  <a:cubicBezTo>
                    <a:pt x="900" y="83944"/>
                    <a:pt x="119" y="84702"/>
                    <a:pt x="34" y="85063"/>
                  </a:cubicBezTo>
                  <a:cubicBezTo>
                    <a:pt x="-86" y="85556"/>
                    <a:pt x="95" y="85796"/>
                    <a:pt x="804" y="86109"/>
                  </a:cubicBezTo>
                  <a:cubicBezTo>
                    <a:pt x="1189" y="86265"/>
                    <a:pt x="1574" y="86494"/>
                    <a:pt x="1658" y="86602"/>
                  </a:cubicBezTo>
                  <a:cubicBezTo>
                    <a:pt x="1898" y="86891"/>
                    <a:pt x="1682" y="87288"/>
                    <a:pt x="1009" y="87769"/>
                  </a:cubicBezTo>
                  <a:cubicBezTo>
                    <a:pt x="708" y="87985"/>
                    <a:pt x="431" y="88298"/>
                    <a:pt x="383" y="88454"/>
                  </a:cubicBezTo>
                  <a:cubicBezTo>
                    <a:pt x="251" y="88995"/>
                    <a:pt x="1105" y="89741"/>
                    <a:pt x="2211" y="90054"/>
                  </a:cubicBezTo>
                  <a:cubicBezTo>
                    <a:pt x="2909" y="90246"/>
                    <a:pt x="3823" y="89945"/>
                    <a:pt x="4256" y="89368"/>
                  </a:cubicBezTo>
                  <a:cubicBezTo>
                    <a:pt x="5049" y="88322"/>
                    <a:pt x="7178" y="87552"/>
                    <a:pt x="11050" y="86927"/>
                  </a:cubicBezTo>
                  <a:cubicBezTo>
                    <a:pt x="13840" y="86482"/>
                    <a:pt x="17292" y="86121"/>
                    <a:pt x="19396" y="86061"/>
                  </a:cubicBezTo>
                  <a:lnTo>
                    <a:pt x="20226" y="86037"/>
                  </a:lnTo>
                  <a:lnTo>
                    <a:pt x="20454" y="87107"/>
                  </a:lnTo>
                  <a:cubicBezTo>
                    <a:pt x="21164" y="90535"/>
                    <a:pt x="22655" y="95044"/>
                    <a:pt x="24219" y="98436"/>
                  </a:cubicBezTo>
                  <a:cubicBezTo>
                    <a:pt x="24531" y="99121"/>
                    <a:pt x="24760" y="99698"/>
                    <a:pt x="24736" y="99723"/>
                  </a:cubicBezTo>
                  <a:cubicBezTo>
                    <a:pt x="24603" y="99867"/>
                    <a:pt x="22066" y="101238"/>
                    <a:pt x="20659" y="101959"/>
                  </a:cubicBezTo>
                  <a:cubicBezTo>
                    <a:pt x="19084" y="102741"/>
                    <a:pt x="16787" y="103751"/>
                    <a:pt x="16570" y="103751"/>
                  </a:cubicBezTo>
                  <a:cubicBezTo>
                    <a:pt x="16510" y="103751"/>
                    <a:pt x="16462" y="103354"/>
                    <a:pt x="16462" y="102873"/>
                  </a:cubicBezTo>
                  <a:cubicBezTo>
                    <a:pt x="16462" y="100697"/>
                    <a:pt x="14718" y="99001"/>
                    <a:pt x="12493" y="99013"/>
                  </a:cubicBezTo>
                  <a:cubicBezTo>
                    <a:pt x="11026" y="99013"/>
                    <a:pt x="9775" y="99831"/>
                    <a:pt x="9102" y="101202"/>
                  </a:cubicBezTo>
                  <a:cubicBezTo>
                    <a:pt x="8765" y="101887"/>
                    <a:pt x="8705" y="102128"/>
                    <a:pt x="8705" y="102909"/>
                  </a:cubicBezTo>
                  <a:cubicBezTo>
                    <a:pt x="8705" y="103631"/>
                    <a:pt x="8765" y="103944"/>
                    <a:pt x="9030" y="104509"/>
                  </a:cubicBezTo>
                  <a:lnTo>
                    <a:pt x="9355" y="105194"/>
                  </a:lnTo>
                  <a:lnTo>
                    <a:pt x="9138" y="105711"/>
                  </a:lnTo>
                  <a:cubicBezTo>
                    <a:pt x="8128" y="108057"/>
                    <a:pt x="9595" y="110750"/>
                    <a:pt x="12108" y="111159"/>
                  </a:cubicBezTo>
                  <a:cubicBezTo>
                    <a:pt x="12529" y="111219"/>
                    <a:pt x="12650" y="111316"/>
                    <a:pt x="12902" y="111749"/>
                  </a:cubicBezTo>
                  <a:cubicBezTo>
                    <a:pt x="13287" y="112398"/>
                    <a:pt x="14057" y="113095"/>
                    <a:pt x="14766" y="113420"/>
                  </a:cubicBezTo>
                  <a:cubicBezTo>
                    <a:pt x="15596" y="113793"/>
                    <a:pt x="17147" y="113769"/>
                    <a:pt x="17965" y="113372"/>
                  </a:cubicBezTo>
                  <a:cubicBezTo>
                    <a:pt x="18843" y="112939"/>
                    <a:pt x="19625" y="112109"/>
                    <a:pt x="19949" y="111255"/>
                  </a:cubicBezTo>
                  <a:cubicBezTo>
                    <a:pt x="20298" y="110329"/>
                    <a:pt x="20250" y="108898"/>
                    <a:pt x="19841" y="108105"/>
                  </a:cubicBezTo>
                  <a:cubicBezTo>
                    <a:pt x="19468" y="107383"/>
                    <a:pt x="18843" y="106722"/>
                    <a:pt x="18230" y="106397"/>
                  </a:cubicBezTo>
                  <a:lnTo>
                    <a:pt x="17701" y="106108"/>
                  </a:lnTo>
                  <a:lnTo>
                    <a:pt x="18013" y="105856"/>
                  </a:lnTo>
                  <a:cubicBezTo>
                    <a:pt x="19084" y="104942"/>
                    <a:pt x="25096" y="101466"/>
                    <a:pt x="25578" y="101466"/>
                  </a:cubicBezTo>
                  <a:cubicBezTo>
                    <a:pt x="25638" y="101466"/>
                    <a:pt x="26059" y="102128"/>
                    <a:pt x="26516" y="102933"/>
                  </a:cubicBezTo>
                  <a:cubicBezTo>
                    <a:pt x="28560" y="106553"/>
                    <a:pt x="31097" y="110017"/>
                    <a:pt x="34188" y="113420"/>
                  </a:cubicBezTo>
                  <a:lnTo>
                    <a:pt x="35162" y="114490"/>
                  </a:lnTo>
                  <a:lnTo>
                    <a:pt x="34200" y="115392"/>
                  </a:lnTo>
                  <a:cubicBezTo>
                    <a:pt x="33070" y="116451"/>
                    <a:pt x="31242" y="118002"/>
                    <a:pt x="30905" y="118182"/>
                  </a:cubicBezTo>
                  <a:cubicBezTo>
                    <a:pt x="30689" y="118291"/>
                    <a:pt x="30652" y="118255"/>
                    <a:pt x="30580" y="117858"/>
                  </a:cubicBezTo>
                  <a:cubicBezTo>
                    <a:pt x="30376" y="116727"/>
                    <a:pt x="29474" y="115573"/>
                    <a:pt x="28392" y="115044"/>
                  </a:cubicBezTo>
                  <a:cubicBezTo>
                    <a:pt x="27598" y="114647"/>
                    <a:pt x="25926" y="114635"/>
                    <a:pt x="25084" y="115020"/>
                  </a:cubicBezTo>
                  <a:cubicBezTo>
                    <a:pt x="24279" y="115392"/>
                    <a:pt x="23389" y="116342"/>
                    <a:pt x="23076" y="117184"/>
                  </a:cubicBezTo>
                  <a:cubicBezTo>
                    <a:pt x="22571" y="118531"/>
                    <a:pt x="22872" y="120167"/>
                    <a:pt x="23834" y="121213"/>
                  </a:cubicBezTo>
                  <a:cubicBezTo>
                    <a:pt x="24219" y="121634"/>
                    <a:pt x="24231" y="121682"/>
                    <a:pt x="24231" y="122656"/>
                  </a:cubicBezTo>
                  <a:cubicBezTo>
                    <a:pt x="24219" y="123859"/>
                    <a:pt x="24567" y="124725"/>
                    <a:pt x="25361" y="125518"/>
                  </a:cubicBezTo>
                  <a:cubicBezTo>
                    <a:pt x="26155" y="126312"/>
                    <a:pt x="27021" y="126661"/>
                    <a:pt x="28223" y="126649"/>
                  </a:cubicBezTo>
                  <a:cubicBezTo>
                    <a:pt x="29197" y="126649"/>
                    <a:pt x="29245" y="126661"/>
                    <a:pt x="29654" y="127046"/>
                  </a:cubicBezTo>
                  <a:cubicBezTo>
                    <a:pt x="30436" y="127755"/>
                    <a:pt x="31061" y="127984"/>
                    <a:pt x="32276" y="127984"/>
                  </a:cubicBezTo>
                  <a:cubicBezTo>
                    <a:pt x="33190" y="127984"/>
                    <a:pt x="33455" y="127935"/>
                    <a:pt x="33960" y="127695"/>
                  </a:cubicBezTo>
                  <a:cubicBezTo>
                    <a:pt x="34717" y="127310"/>
                    <a:pt x="35451" y="126577"/>
                    <a:pt x="35836" y="125819"/>
                  </a:cubicBezTo>
                  <a:cubicBezTo>
                    <a:pt x="36245" y="124965"/>
                    <a:pt x="36257" y="123318"/>
                    <a:pt x="35836" y="122488"/>
                  </a:cubicBezTo>
                  <a:cubicBezTo>
                    <a:pt x="35307" y="121393"/>
                    <a:pt x="34152" y="120503"/>
                    <a:pt x="33022" y="120299"/>
                  </a:cubicBezTo>
                  <a:lnTo>
                    <a:pt x="32565" y="120215"/>
                  </a:lnTo>
                  <a:lnTo>
                    <a:pt x="32793" y="119842"/>
                  </a:lnTo>
                  <a:cubicBezTo>
                    <a:pt x="33070" y="119409"/>
                    <a:pt x="35379" y="116739"/>
                    <a:pt x="35992" y="116150"/>
                  </a:cubicBezTo>
                  <a:lnTo>
                    <a:pt x="36413" y="115741"/>
                  </a:lnTo>
                  <a:lnTo>
                    <a:pt x="36942" y="116210"/>
                  </a:lnTo>
                  <a:cubicBezTo>
                    <a:pt x="40357" y="119205"/>
                    <a:pt x="42257" y="120696"/>
                    <a:pt x="44579" y="122211"/>
                  </a:cubicBezTo>
                  <a:cubicBezTo>
                    <a:pt x="45721" y="122957"/>
                    <a:pt x="45805" y="123029"/>
                    <a:pt x="45733" y="123330"/>
                  </a:cubicBezTo>
                  <a:cubicBezTo>
                    <a:pt x="45420" y="124616"/>
                    <a:pt x="43400" y="128681"/>
                    <a:pt x="41488" y="131868"/>
                  </a:cubicBezTo>
                  <a:cubicBezTo>
                    <a:pt x="38686" y="136546"/>
                    <a:pt x="36846" y="138711"/>
                    <a:pt x="35355" y="139108"/>
                  </a:cubicBezTo>
                  <a:cubicBezTo>
                    <a:pt x="34862" y="139240"/>
                    <a:pt x="34441" y="139577"/>
                    <a:pt x="34056" y="140142"/>
                  </a:cubicBezTo>
                  <a:cubicBezTo>
                    <a:pt x="33851" y="140455"/>
                    <a:pt x="33827" y="141898"/>
                    <a:pt x="34008" y="142379"/>
                  </a:cubicBezTo>
                  <a:cubicBezTo>
                    <a:pt x="34068" y="142559"/>
                    <a:pt x="34272" y="142788"/>
                    <a:pt x="34429" y="142908"/>
                  </a:cubicBezTo>
                  <a:cubicBezTo>
                    <a:pt x="34729" y="143088"/>
                    <a:pt x="34765" y="143088"/>
                    <a:pt x="35451" y="142727"/>
                  </a:cubicBezTo>
                  <a:cubicBezTo>
                    <a:pt x="36629" y="142114"/>
                    <a:pt x="36906" y="142234"/>
                    <a:pt x="36906" y="143377"/>
                  </a:cubicBezTo>
                  <a:cubicBezTo>
                    <a:pt x="36906" y="144339"/>
                    <a:pt x="37110" y="144640"/>
                    <a:pt x="37760" y="144640"/>
                  </a:cubicBezTo>
                  <a:cubicBezTo>
                    <a:pt x="38301" y="144640"/>
                    <a:pt x="39083" y="144291"/>
                    <a:pt x="39576" y="143822"/>
                  </a:cubicBezTo>
                  <a:cubicBezTo>
                    <a:pt x="40069" y="143365"/>
                    <a:pt x="40333" y="142475"/>
                    <a:pt x="40141" y="141910"/>
                  </a:cubicBezTo>
                  <a:cubicBezTo>
                    <a:pt x="39768" y="140755"/>
                    <a:pt x="40381" y="138663"/>
                    <a:pt x="42137" y="135199"/>
                  </a:cubicBezTo>
                  <a:cubicBezTo>
                    <a:pt x="44146" y="131207"/>
                    <a:pt x="46539" y="127394"/>
                    <a:pt x="48439" y="125157"/>
                  </a:cubicBezTo>
                  <a:lnTo>
                    <a:pt x="48788" y="124749"/>
                  </a:lnTo>
                  <a:lnTo>
                    <a:pt x="50940" y="125783"/>
                  </a:lnTo>
                  <a:cubicBezTo>
                    <a:pt x="55041" y="127779"/>
                    <a:pt x="59310" y="129258"/>
                    <a:pt x="63471" y="130136"/>
                  </a:cubicBezTo>
                  <a:cubicBezTo>
                    <a:pt x="64217" y="130293"/>
                    <a:pt x="64854" y="130461"/>
                    <a:pt x="64890" y="130497"/>
                  </a:cubicBezTo>
                  <a:cubicBezTo>
                    <a:pt x="65095" y="130701"/>
                    <a:pt x="64445" y="134971"/>
                    <a:pt x="63712" y="138266"/>
                  </a:cubicBezTo>
                  <a:cubicBezTo>
                    <a:pt x="62377" y="144279"/>
                    <a:pt x="60934" y="147814"/>
                    <a:pt x="59491" y="148560"/>
                  </a:cubicBezTo>
                  <a:cubicBezTo>
                    <a:pt x="59094" y="148764"/>
                    <a:pt x="58685" y="149546"/>
                    <a:pt x="58673" y="150123"/>
                  </a:cubicBezTo>
                  <a:cubicBezTo>
                    <a:pt x="58673" y="151146"/>
                    <a:pt x="59406" y="152456"/>
                    <a:pt x="59996" y="152456"/>
                  </a:cubicBezTo>
                  <a:cubicBezTo>
                    <a:pt x="60152" y="152456"/>
                    <a:pt x="60489" y="152216"/>
                    <a:pt x="60838" y="151855"/>
                  </a:cubicBezTo>
                  <a:cubicBezTo>
                    <a:pt x="61679" y="150977"/>
                    <a:pt x="62016" y="151037"/>
                    <a:pt x="62401" y="152144"/>
                  </a:cubicBezTo>
                  <a:cubicBezTo>
                    <a:pt x="62533" y="152541"/>
                    <a:pt x="62702" y="152925"/>
                    <a:pt x="62774" y="153010"/>
                  </a:cubicBezTo>
                  <a:cubicBezTo>
                    <a:pt x="63135" y="153443"/>
                    <a:pt x="64169" y="152950"/>
                    <a:pt x="64878" y="152036"/>
                  </a:cubicBezTo>
                  <a:cubicBezTo>
                    <a:pt x="65371" y="151386"/>
                    <a:pt x="65431" y="150388"/>
                    <a:pt x="65011" y="149739"/>
                  </a:cubicBezTo>
                  <a:cubicBezTo>
                    <a:pt x="64433" y="148849"/>
                    <a:pt x="64301" y="147165"/>
                    <a:pt x="64626" y="144676"/>
                  </a:cubicBezTo>
                  <a:cubicBezTo>
                    <a:pt x="65299" y="139480"/>
                    <a:pt x="67704" y="130786"/>
                    <a:pt x="68402" y="130978"/>
                  </a:cubicBezTo>
                  <a:cubicBezTo>
                    <a:pt x="69725" y="131351"/>
                    <a:pt x="77926" y="131495"/>
                    <a:pt x="80801" y="131195"/>
                  </a:cubicBezTo>
                  <a:cubicBezTo>
                    <a:pt x="82701" y="131002"/>
                    <a:pt x="86381" y="130401"/>
                    <a:pt x="88004" y="130016"/>
                  </a:cubicBezTo>
                  <a:cubicBezTo>
                    <a:pt x="88690" y="129860"/>
                    <a:pt x="89279" y="129751"/>
                    <a:pt x="89303" y="129775"/>
                  </a:cubicBezTo>
                  <a:cubicBezTo>
                    <a:pt x="89495" y="129968"/>
                    <a:pt x="90421" y="134442"/>
                    <a:pt x="90421" y="135163"/>
                  </a:cubicBezTo>
                  <a:cubicBezTo>
                    <a:pt x="90421" y="135428"/>
                    <a:pt x="90373" y="135512"/>
                    <a:pt x="90253" y="135464"/>
                  </a:cubicBezTo>
                  <a:cubicBezTo>
                    <a:pt x="88209" y="134682"/>
                    <a:pt x="85972" y="135572"/>
                    <a:pt x="85106" y="137520"/>
                  </a:cubicBezTo>
                  <a:cubicBezTo>
                    <a:pt x="84709" y="138398"/>
                    <a:pt x="84733" y="139805"/>
                    <a:pt x="85142" y="140683"/>
                  </a:cubicBezTo>
                  <a:cubicBezTo>
                    <a:pt x="85791" y="142054"/>
                    <a:pt x="86970" y="142860"/>
                    <a:pt x="88449" y="142932"/>
                  </a:cubicBezTo>
                  <a:cubicBezTo>
                    <a:pt x="88906" y="142956"/>
                    <a:pt x="89507" y="142920"/>
                    <a:pt x="89760" y="142848"/>
                  </a:cubicBezTo>
                  <a:cubicBezTo>
                    <a:pt x="90169" y="142739"/>
                    <a:pt x="90265" y="142751"/>
                    <a:pt x="90482" y="142944"/>
                  </a:cubicBezTo>
                  <a:cubicBezTo>
                    <a:pt x="90878" y="143317"/>
                    <a:pt x="91624" y="143665"/>
                    <a:pt x="92321" y="143810"/>
                  </a:cubicBezTo>
                  <a:cubicBezTo>
                    <a:pt x="93103" y="143966"/>
                    <a:pt x="94005" y="143822"/>
                    <a:pt x="94835" y="143413"/>
                  </a:cubicBezTo>
                  <a:cubicBezTo>
                    <a:pt x="95520" y="143064"/>
                    <a:pt x="96350" y="142150"/>
                    <a:pt x="96627" y="141453"/>
                  </a:cubicBezTo>
                  <a:cubicBezTo>
                    <a:pt x="96747" y="141116"/>
                    <a:pt x="96903" y="140912"/>
                    <a:pt x="97024" y="140912"/>
                  </a:cubicBezTo>
                  <a:cubicBezTo>
                    <a:pt x="97408" y="140912"/>
                    <a:pt x="98671" y="140214"/>
                    <a:pt x="99104" y="139757"/>
                  </a:cubicBezTo>
                  <a:cubicBezTo>
                    <a:pt x="100523" y="138266"/>
                    <a:pt x="100535" y="135800"/>
                    <a:pt x="99128" y="134357"/>
                  </a:cubicBezTo>
                  <a:cubicBezTo>
                    <a:pt x="98334" y="133540"/>
                    <a:pt x="97433" y="133155"/>
                    <a:pt x="96314" y="133155"/>
                  </a:cubicBezTo>
                  <a:cubicBezTo>
                    <a:pt x="95532" y="133155"/>
                    <a:pt x="95292" y="133215"/>
                    <a:pt x="94606" y="133552"/>
                  </a:cubicBezTo>
                  <a:cubicBezTo>
                    <a:pt x="94173" y="133768"/>
                    <a:pt x="93644" y="134129"/>
                    <a:pt x="93440" y="134357"/>
                  </a:cubicBezTo>
                  <a:cubicBezTo>
                    <a:pt x="93235" y="134586"/>
                    <a:pt x="93043" y="134778"/>
                    <a:pt x="93019" y="134778"/>
                  </a:cubicBezTo>
                  <a:cubicBezTo>
                    <a:pt x="92863" y="134778"/>
                    <a:pt x="92009" y="132457"/>
                    <a:pt x="91347" y="130244"/>
                  </a:cubicBezTo>
                  <a:lnTo>
                    <a:pt x="91047" y="129246"/>
                  </a:lnTo>
                  <a:lnTo>
                    <a:pt x="92081" y="128934"/>
                  </a:lnTo>
                  <a:cubicBezTo>
                    <a:pt x="94727" y="128128"/>
                    <a:pt x="97673" y="126949"/>
                    <a:pt x="100391" y="125602"/>
                  </a:cubicBezTo>
                  <a:lnTo>
                    <a:pt x="102123" y="124749"/>
                  </a:lnTo>
                  <a:lnTo>
                    <a:pt x="102676" y="125386"/>
                  </a:lnTo>
                  <a:cubicBezTo>
                    <a:pt x="105213" y="128320"/>
                    <a:pt x="109651" y="136161"/>
                    <a:pt x="110565" y="139288"/>
                  </a:cubicBezTo>
                  <a:cubicBezTo>
                    <a:pt x="110878" y="140370"/>
                    <a:pt x="110950" y="141513"/>
                    <a:pt x="110745" y="142042"/>
                  </a:cubicBezTo>
                  <a:cubicBezTo>
                    <a:pt x="110625" y="142379"/>
                    <a:pt x="110878" y="143341"/>
                    <a:pt x="111214" y="143726"/>
                  </a:cubicBezTo>
                  <a:cubicBezTo>
                    <a:pt x="111587" y="144159"/>
                    <a:pt x="112585" y="144640"/>
                    <a:pt x="113114" y="144640"/>
                  </a:cubicBezTo>
                  <a:cubicBezTo>
                    <a:pt x="113812" y="144640"/>
                    <a:pt x="113992" y="144423"/>
                    <a:pt x="113992" y="143545"/>
                  </a:cubicBezTo>
                  <a:cubicBezTo>
                    <a:pt x="113992" y="142258"/>
                    <a:pt x="114341" y="142078"/>
                    <a:pt x="115495" y="142727"/>
                  </a:cubicBezTo>
                  <a:cubicBezTo>
                    <a:pt x="115928" y="142968"/>
                    <a:pt x="116229" y="143064"/>
                    <a:pt x="116397" y="143016"/>
                  </a:cubicBezTo>
                  <a:cubicBezTo>
                    <a:pt x="116939" y="142848"/>
                    <a:pt x="117263" y="141525"/>
                    <a:pt x="116999" y="140551"/>
                  </a:cubicBezTo>
                  <a:cubicBezTo>
                    <a:pt x="116830" y="139901"/>
                    <a:pt x="116085" y="139108"/>
                    <a:pt x="115652" y="139108"/>
                  </a:cubicBezTo>
                  <a:cubicBezTo>
                    <a:pt x="115002" y="139108"/>
                    <a:pt x="113571" y="137905"/>
                    <a:pt x="112393" y="136378"/>
                  </a:cubicBezTo>
                  <a:cubicBezTo>
                    <a:pt x="110012" y="133287"/>
                    <a:pt x="106043" y="126144"/>
                    <a:pt x="105285" y="123606"/>
                  </a:cubicBezTo>
                  <a:lnTo>
                    <a:pt x="105117" y="123017"/>
                  </a:lnTo>
                  <a:lnTo>
                    <a:pt x="106512" y="122079"/>
                  </a:lnTo>
                  <a:cubicBezTo>
                    <a:pt x="108989" y="120443"/>
                    <a:pt x="111238" y="118675"/>
                    <a:pt x="113475" y="116643"/>
                  </a:cubicBezTo>
                  <a:cubicBezTo>
                    <a:pt x="114088" y="116090"/>
                    <a:pt x="114630" y="115657"/>
                    <a:pt x="114690" y="115681"/>
                  </a:cubicBezTo>
                  <a:cubicBezTo>
                    <a:pt x="114858" y="115753"/>
                    <a:pt x="116770" y="117858"/>
                    <a:pt x="117564" y="118844"/>
                  </a:cubicBezTo>
                  <a:lnTo>
                    <a:pt x="118322" y="119794"/>
                  </a:lnTo>
                  <a:lnTo>
                    <a:pt x="117540" y="120046"/>
                  </a:lnTo>
                  <a:cubicBezTo>
                    <a:pt x="116542" y="120371"/>
                    <a:pt x="115868" y="120852"/>
                    <a:pt x="115363" y="121586"/>
                  </a:cubicBezTo>
                  <a:cubicBezTo>
                    <a:pt x="113980" y="123606"/>
                    <a:pt x="114774" y="126360"/>
                    <a:pt x="117035" y="127382"/>
                  </a:cubicBezTo>
                  <a:cubicBezTo>
                    <a:pt x="117648" y="127671"/>
                    <a:pt x="117853" y="127707"/>
                    <a:pt x="118718" y="127659"/>
                  </a:cubicBezTo>
                  <a:cubicBezTo>
                    <a:pt x="119825" y="127611"/>
                    <a:pt x="120510" y="127346"/>
                    <a:pt x="121208" y="126697"/>
                  </a:cubicBezTo>
                  <a:cubicBezTo>
                    <a:pt x="121605" y="126312"/>
                    <a:pt x="121653" y="126300"/>
                    <a:pt x="122651" y="126300"/>
                  </a:cubicBezTo>
                  <a:cubicBezTo>
                    <a:pt x="123866" y="126288"/>
                    <a:pt x="124743" y="125951"/>
                    <a:pt x="125501" y="125194"/>
                  </a:cubicBezTo>
                  <a:cubicBezTo>
                    <a:pt x="126283" y="124412"/>
                    <a:pt x="126559" y="123714"/>
                    <a:pt x="126571" y="122440"/>
                  </a:cubicBezTo>
                  <a:cubicBezTo>
                    <a:pt x="126595" y="121393"/>
                    <a:pt x="126607" y="121345"/>
                    <a:pt x="126980" y="120936"/>
                  </a:cubicBezTo>
                  <a:cubicBezTo>
                    <a:pt x="127197" y="120708"/>
                    <a:pt x="127509" y="120227"/>
                    <a:pt x="127690" y="119866"/>
                  </a:cubicBezTo>
                  <a:cubicBezTo>
                    <a:pt x="128111" y="118988"/>
                    <a:pt x="128135" y="117569"/>
                    <a:pt x="127738" y="116715"/>
                  </a:cubicBezTo>
                  <a:cubicBezTo>
                    <a:pt x="127365" y="115897"/>
                    <a:pt x="126487" y="115008"/>
                    <a:pt x="125742" y="114695"/>
                  </a:cubicBezTo>
                  <a:cubicBezTo>
                    <a:pt x="124996" y="114370"/>
                    <a:pt x="123853" y="114262"/>
                    <a:pt x="123192" y="114442"/>
                  </a:cubicBezTo>
                  <a:cubicBezTo>
                    <a:pt x="121833" y="114803"/>
                    <a:pt x="120643" y="116006"/>
                    <a:pt x="120342" y="117305"/>
                  </a:cubicBezTo>
                  <a:cubicBezTo>
                    <a:pt x="120258" y="117653"/>
                    <a:pt x="120162" y="117942"/>
                    <a:pt x="120125" y="117942"/>
                  </a:cubicBezTo>
                  <a:cubicBezTo>
                    <a:pt x="119981" y="117942"/>
                    <a:pt x="118322" y="116559"/>
                    <a:pt x="117155" y="115465"/>
                  </a:cubicBezTo>
                  <a:lnTo>
                    <a:pt x="115916" y="114322"/>
                  </a:lnTo>
                  <a:lnTo>
                    <a:pt x="117083" y="113035"/>
                  </a:lnTo>
                  <a:cubicBezTo>
                    <a:pt x="122458" y="107094"/>
                    <a:pt x="126595" y="99987"/>
                    <a:pt x="128989" y="92543"/>
                  </a:cubicBezTo>
                  <a:cubicBezTo>
                    <a:pt x="129313" y="91557"/>
                    <a:pt x="129614" y="90763"/>
                    <a:pt x="129662" y="90763"/>
                  </a:cubicBezTo>
                  <a:cubicBezTo>
                    <a:pt x="129975" y="90763"/>
                    <a:pt x="134641" y="93024"/>
                    <a:pt x="136469" y="94058"/>
                  </a:cubicBezTo>
                  <a:cubicBezTo>
                    <a:pt x="137635" y="94732"/>
                    <a:pt x="138669" y="95369"/>
                    <a:pt x="139223" y="95790"/>
                  </a:cubicBezTo>
                  <a:lnTo>
                    <a:pt x="139619" y="96091"/>
                  </a:lnTo>
                  <a:lnTo>
                    <a:pt x="139259" y="96259"/>
                  </a:lnTo>
                  <a:cubicBezTo>
                    <a:pt x="138573" y="96596"/>
                    <a:pt x="137936" y="97257"/>
                    <a:pt x="137551" y="98051"/>
                  </a:cubicBezTo>
                  <a:cubicBezTo>
                    <a:pt x="136601" y="99975"/>
                    <a:pt x="137395" y="102224"/>
                    <a:pt x="139391" y="103294"/>
                  </a:cubicBezTo>
                  <a:cubicBezTo>
                    <a:pt x="139824" y="103523"/>
                    <a:pt x="140089" y="103571"/>
                    <a:pt x="141051" y="103571"/>
                  </a:cubicBezTo>
                  <a:cubicBezTo>
                    <a:pt x="142049" y="103571"/>
                    <a:pt x="142265" y="103535"/>
                    <a:pt x="142794" y="103246"/>
                  </a:cubicBezTo>
                  <a:cubicBezTo>
                    <a:pt x="143492" y="102885"/>
                    <a:pt x="144358" y="102007"/>
                    <a:pt x="144610" y="101394"/>
                  </a:cubicBezTo>
                  <a:cubicBezTo>
                    <a:pt x="144755" y="101045"/>
                    <a:pt x="144839" y="100985"/>
                    <a:pt x="145188" y="100985"/>
                  </a:cubicBezTo>
                  <a:cubicBezTo>
                    <a:pt x="145765" y="100985"/>
                    <a:pt x="146991" y="100324"/>
                    <a:pt x="147484" y="99759"/>
                  </a:cubicBezTo>
                  <a:cubicBezTo>
                    <a:pt x="148230" y="98881"/>
                    <a:pt x="148447" y="98291"/>
                    <a:pt x="148447" y="97137"/>
                  </a:cubicBezTo>
                  <a:cubicBezTo>
                    <a:pt x="148447" y="96331"/>
                    <a:pt x="148386" y="95994"/>
                    <a:pt x="148170" y="95525"/>
                  </a:cubicBezTo>
                  <a:lnTo>
                    <a:pt x="147905" y="94936"/>
                  </a:lnTo>
                  <a:lnTo>
                    <a:pt x="148170" y="94395"/>
                  </a:lnTo>
                  <a:cubicBezTo>
                    <a:pt x="148555" y="93577"/>
                    <a:pt x="148603" y="92230"/>
                    <a:pt x="148266" y="91340"/>
                  </a:cubicBezTo>
                  <a:cubicBezTo>
                    <a:pt x="147953" y="90487"/>
                    <a:pt x="147088" y="89549"/>
                    <a:pt x="146282" y="89176"/>
                  </a:cubicBezTo>
                  <a:cubicBezTo>
                    <a:pt x="145801" y="88947"/>
                    <a:pt x="145476" y="88899"/>
                    <a:pt x="144598" y="88899"/>
                  </a:cubicBezTo>
                  <a:cubicBezTo>
                    <a:pt x="143648" y="88899"/>
                    <a:pt x="143432" y="88947"/>
                    <a:pt x="142891" y="89236"/>
                  </a:cubicBezTo>
                  <a:cubicBezTo>
                    <a:pt x="141484" y="89969"/>
                    <a:pt x="140750" y="91160"/>
                    <a:pt x="140750" y="92711"/>
                  </a:cubicBezTo>
                  <a:cubicBezTo>
                    <a:pt x="140750" y="93385"/>
                    <a:pt x="140702" y="93649"/>
                    <a:pt x="140594" y="93649"/>
                  </a:cubicBezTo>
                  <a:cubicBezTo>
                    <a:pt x="139740" y="93649"/>
                    <a:pt x="131502" y="89633"/>
                    <a:pt x="130335" y="88635"/>
                  </a:cubicBezTo>
                  <a:cubicBezTo>
                    <a:pt x="130155" y="88490"/>
                    <a:pt x="130155" y="88394"/>
                    <a:pt x="130360" y="87540"/>
                  </a:cubicBezTo>
                  <a:cubicBezTo>
                    <a:pt x="131382" y="83307"/>
                    <a:pt x="131887" y="77547"/>
                    <a:pt x="131670" y="72676"/>
                  </a:cubicBezTo>
                  <a:cubicBezTo>
                    <a:pt x="131598" y="71281"/>
                    <a:pt x="131526" y="69994"/>
                    <a:pt x="131478" y="69802"/>
                  </a:cubicBezTo>
                  <a:cubicBezTo>
                    <a:pt x="131418" y="69501"/>
                    <a:pt x="131454" y="69453"/>
                    <a:pt x="132091" y="69165"/>
                  </a:cubicBezTo>
                  <a:cubicBezTo>
                    <a:pt x="134352" y="68166"/>
                    <a:pt x="141327" y="66711"/>
                    <a:pt x="145644" y="66338"/>
                  </a:cubicBezTo>
                  <a:cubicBezTo>
                    <a:pt x="146919" y="66218"/>
                    <a:pt x="147557" y="66218"/>
                    <a:pt x="148447" y="66326"/>
                  </a:cubicBezTo>
                  <a:cubicBezTo>
                    <a:pt x="149517" y="66459"/>
                    <a:pt x="150431" y="66771"/>
                    <a:pt x="150611" y="67072"/>
                  </a:cubicBezTo>
                  <a:cubicBezTo>
                    <a:pt x="150647" y="67132"/>
                    <a:pt x="151020" y="67192"/>
                    <a:pt x="151441" y="67192"/>
                  </a:cubicBezTo>
                  <a:cubicBezTo>
                    <a:pt x="152078" y="67192"/>
                    <a:pt x="152283" y="67132"/>
                    <a:pt x="152728" y="66843"/>
                  </a:cubicBezTo>
                  <a:cubicBezTo>
                    <a:pt x="153353" y="66423"/>
                    <a:pt x="153774" y="65893"/>
                    <a:pt x="153870" y="65388"/>
                  </a:cubicBezTo>
                  <a:cubicBezTo>
                    <a:pt x="153966" y="64907"/>
                    <a:pt x="153798" y="64727"/>
                    <a:pt x="152980" y="64426"/>
                  </a:cubicBezTo>
                  <a:cubicBezTo>
                    <a:pt x="152343" y="64186"/>
                    <a:pt x="151994" y="63921"/>
                    <a:pt x="151994" y="63669"/>
                  </a:cubicBezTo>
                  <a:cubicBezTo>
                    <a:pt x="151994" y="63609"/>
                    <a:pt x="152295" y="63248"/>
                    <a:pt x="152668" y="62863"/>
                  </a:cubicBezTo>
                  <a:cubicBezTo>
                    <a:pt x="153233" y="62262"/>
                    <a:pt x="153329" y="62105"/>
                    <a:pt x="153269" y="61841"/>
                  </a:cubicBezTo>
                  <a:cubicBezTo>
                    <a:pt x="153161" y="61420"/>
                    <a:pt x="152343" y="60855"/>
                    <a:pt x="151573" y="60686"/>
                  </a:cubicBezTo>
                  <a:cubicBezTo>
                    <a:pt x="150695" y="60494"/>
                    <a:pt x="149805" y="60794"/>
                    <a:pt x="149397" y="61444"/>
                  </a:cubicBezTo>
                  <a:cubicBezTo>
                    <a:pt x="148699" y="62538"/>
                    <a:pt x="146715" y="63440"/>
                    <a:pt x="142951" y="64354"/>
                  </a:cubicBezTo>
                  <a:cubicBezTo>
                    <a:pt x="138910" y="65340"/>
                    <a:pt x="133198" y="66206"/>
                    <a:pt x="131562" y="66086"/>
                  </a:cubicBezTo>
                  <a:lnTo>
                    <a:pt x="131033" y="66050"/>
                  </a:lnTo>
                  <a:lnTo>
                    <a:pt x="130648" y="64126"/>
                  </a:lnTo>
                  <a:cubicBezTo>
                    <a:pt x="129963" y="60734"/>
                    <a:pt x="128989" y="57427"/>
                    <a:pt x="127750" y="54336"/>
                  </a:cubicBezTo>
                  <a:cubicBezTo>
                    <a:pt x="127004" y="52484"/>
                    <a:pt x="126920" y="52761"/>
                    <a:pt x="128532" y="51787"/>
                  </a:cubicBezTo>
                  <a:cubicBezTo>
                    <a:pt x="131358" y="50091"/>
                    <a:pt x="137286" y="47518"/>
                    <a:pt x="140618" y="46544"/>
                  </a:cubicBezTo>
                  <a:cubicBezTo>
                    <a:pt x="142470" y="46014"/>
                    <a:pt x="144274" y="45870"/>
                    <a:pt x="145019" y="46207"/>
                  </a:cubicBezTo>
                  <a:cubicBezTo>
                    <a:pt x="146065" y="46676"/>
                    <a:pt x="147316" y="46002"/>
                    <a:pt x="147917" y="44632"/>
                  </a:cubicBezTo>
                  <a:cubicBezTo>
                    <a:pt x="148170" y="44066"/>
                    <a:pt x="148122" y="43561"/>
                    <a:pt x="147797" y="43393"/>
                  </a:cubicBezTo>
                  <a:cubicBezTo>
                    <a:pt x="147689" y="43333"/>
                    <a:pt x="147304" y="43249"/>
                    <a:pt x="146931" y="43212"/>
                  </a:cubicBezTo>
                  <a:cubicBezTo>
                    <a:pt x="145789" y="43068"/>
                    <a:pt x="145620" y="42659"/>
                    <a:pt x="146342" y="41757"/>
                  </a:cubicBezTo>
                  <a:cubicBezTo>
                    <a:pt x="146534" y="41517"/>
                    <a:pt x="146727" y="41216"/>
                    <a:pt x="146763" y="41096"/>
                  </a:cubicBezTo>
                  <a:cubicBezTo>
                    <a:pt x="146955" y="40483"/>
                    <a:pt x="146029" y="39905"/>
                    <a:pt x="144851" y="39893"/>
                  </a:cubicBezTo>
                  <a:cubicBezTo>
                    <a:pt x="143841" y="39893"/>
                    <a:pt x="143179" y="40290"/>
                    <a:pt x="142806" y="41132"/>
                  </a:cubicBezTo>
                  <a:cubicBezTo>
                    <a:pt x="142506" y="41829"/>
                    <a:pt x="141532" y="42792"/>
                    <a:pt x="140389" y="43561"/>
                  </a:cubicBezTo>
                  <a:cubicBezTo>
                    <a:pt x="138237" y="44980"/>
                    <a:pt x="132019" y="47782"/>
                    <a:pt x="128495" y="48901"/>
                  </a:cubicBezTo>
                  <a:cubicBezTo>
                    <a:pt x="127149" y="49334"/>
                    <a:pt x="125778" y="49646"/>
                    <a:pt x="125633" y="49562"/>
                  </a:cubicBezTo>
                  <a:cubicBezTo>
                    <a:pt x="125573" y="49526"/>
                    <a:pt x="125369" y="49177"/>
                    <a:pt x="125164" y="48768"/>
                  </a:cubicBezTo>
                  <a:cubicBezTo>
                    <a:pt x="124539" y="47530"/>
                    <a:pt x="123264" y="45437"/>
                    <a:pt x="122001" y="43573"/>
                  </a:cubicBezTo>
                  <a:cubicBezTo>
                    <a:pt x="121328" y="42599"/>
                    <a:pt x="120739" y="41709"/>
                    <a:pt x="120667" y="41613"/>
                  </a:cubicBezTo>
                  <a:cubicBezTo>
                    <a:pt x="120570" y="41481"/>
                    <a:pt x="120679" y="41312"/>
                    <a:pt x="121148" y="40891"/>
                  </a:cubicBezTo>
                  <a:cubicBezTo>
                    <a:pt x="123084" y="39160"/>
                    <a:pt x="126848" y="36334"/>
                    <a:pt x="128868" y="35107"/>
                  </a:cubicBezTo>
                  <a:lnTo>
                    <a:pt x="129927" y="34470"/>
                  </a:lnTo>
                  <a:lnTo>
                    <a:pt x="130011" y="35167"/>
                  </a:lnTo>
                  <a:cubicBezTo>
                    <a:pt x="130191" y="36538"/>
                    <a:pt x="131117" y="37801"/>
                    <a:pt x="132368" y="38366"/>
                  </a:cubicBezTo>
                  <a:cubicBezTo>
                    <a:pt x="133222" y="38751"/>
                    <a:pt x="134641" y="38727"/>
                    <a:pt x="135519" y="38318"/>
                  </a:cubicBezTo>
                  <a:cubicBezTo>
                    <a:pt x="136878" y="37680"/>
                    <a:pt x="137683" y="36502"/>
                    <a:pt x="137780" y="35035"/>
                  </a:cubicBezTo>
                  <a:cubicBezTo>
                    <a:pt x="137840" y="33976"/>
                    <a:pt x="137683" y="33363"/>
                    <a:pt x="137142" y="32545"/>
                  </a:cubicBezTo>
                  <a:cubicBezTo>
                    <a:pt x="136745" y="31968"/>
                    <a:pt x="136721" y="31896"/>
                    <a:pt x="136854" y="31499"/>
                  </a:cubicBezTo>
                  <a:cubicBezTo>
                    <a:pt x="137058" y="30862"/>
                    <a:pt x="136938" y="29359"/>
                    <a:pt x="136613" y="28733"/>
                  </a:cubicBezTo>
                  <a:cubicBezTo>
                    <a:pt x="135952" y="27446"/>
                    <a:pt x="134809" y="26689"/>
                    <a:pt x="133390" y="26581"/>
                  </a:cubicBezTo>
                  <a:cubicBezTo>
                    <a:pt x="132596" y="26520"/>
                    <a:pt x="132560" y="26496"/>
                    <a:pt x="132055" y="25931"/>
                  </a:cubicBezTo>
                  <a:cubicBezTo>
                    <a:pt x="131767" y="25606"/>
                    <a:pt x="131249" y="25210"/>
                    <a:pt x="130853" y="25017"/>
                  </a:cubicBezTo>
                  <a:cubicBezTo>
                    <a:pt x="130263" y="24729"/>
                    <a:pt x="130023" y="24680"/>
                    <a:pt x="129145" y="24680"/>
                  </a:cubicBezTo>
                  <a:cubicBezTo>
                    <a:pt x="128267" y="24680"/>
                    <a:pt x="128026" y="24729"/>
                    <a:pt x="127437" y="25017"/>
                  </a:cubicBezTo>
                  <a:cubicBezTo>
                    <a:pt x="125778" y="25835"/>
                    <a:pt x="124900" y="27687"/>
                    <a:pt x="125345" y="29407"/>
                  </a:cubicBezTo>
                  <a:cubicBezTo>
                    <a:pt x="125681" y="30717"/>
                    <a:pt x="126583" y="31764"/>
                    <a:pt x="127726" y="32173"/>
                  </a:cubicBezTo>
                  <a:cubicBezTo>
                    <a:pt x="128051" y="32281"/>
                    <a:pt x="128303" y="32413"/>
                    <a:pt x="128303" y="32449"/>
                  </a:cubicBezTo>
                  <a:cubicBezTo>
                    <a:pt x="128303" y="32569"/>
                    <a:pt x="126656" y="34109"/>
                    <a:pt x="125441" y="35119"/>
                  </a:cubicBezTo>
                  <a:cubicBezTo>
                    <a:pt x="123240" y="36947"/>
                    <a:pt x="119392" y="39725"/>
                    <a:pt x="119175" y="39629"/>
                  </a:cubicBezTo>
                  <a:cubicBezTo>
                    <a:pt x="119127" y="39605"/>
                    <a:pt x="118514" y="38943"/>
                    <a:pt x="117816" y="38150"/>
                  </a:cubicBezTo>
                  <a:cubicBezTo>
                    <a:pt x="114449" y="34325"/>
                    <a:pt x="110180" y="30609"/>
                    <a:pt x="106199" y="28048"/>
                  </a:cubicBezTo>
                  <a:cubicBezTo>
                    <a:pt x="105273" y="27446"/>
                    <a:pt x="105105" y="27302"/>
                    <a:pt x="105165" y="27086"/>
                  </a:cubicBezTo>
                  <a:cubicBezTo>
                    <a:pt x="106067" y="24031"/>
                    <a:pt x="110276" y="16563"/>
                    <a:pt x="112910" y="13352"/>
                  </a:cubicBezTo>
                  <a:cubicBezTo>
                    <a:pt x="113704" y="12390"/>
                    <a:pt x="114846" y="11416"/>
                    <a:pt x="115315" y="11320"/>
                  </a:cubicBezTo>
                  <a:cubicBezTo>
                    <a:pt x="115952" y="11187"/>
                    <a:pt x="116361" y="10923"/>
                    <a:pt x="116698" y="10430"/>
                  </a:cubicBezTo>
                  <a:cubicBezTo>
                    <a:pt x="117023" y="9973"/>
                    <a:pt x="117059" y="9804"/>
                    <a:pt x="117059" y="9059"/>
                  </a:cubicBezTo>
                  <a:cubicBezTo>
                    <a:pt x="117047" y="8085"/>
                    <a:pt x="116794" y="7471"/>
                    <a:pt x="116349" y="7351"/>
                  </a:cubicBezTo>
                  <a:cubicBezTo>
                    <a:pt x="116157" y="7303"/>
                    <a:pt x="115856" y="7399"/>
                    <a:pt x="115411" y="7652"/>
                  </a:cubicBezTo>
                  <a:cubicBezTo>
                    <a:pt x="114293" y="8289"/>
                    <a:pt x="113992" y="8109"/>
                    <a:pt x="113992" y="6858"/>
                  </a:cubicBezTo>
                  <a:cubicBezTo>
                    <a:pt x="113992" y="5944"/>
                    <a:pt x="113812" y="5679"/>
                    <a:pt x="113186" y="5691"/>
                  </a:cubicBezTo>
                  <a:cubicBezTo>
                    <a:pt x="112657" y="5703"/>
                    <a:pt x="111803" y="6100"/>
                    <a:pt x="111310" y="6557"/>
                  </a:cubicBezTo>
                  <a:cubicBezTo>
                    <a:pt x="110865" y="6978"/>
                    <a:pt x="110589" y="7892"/>
                    <a:pt x="110769" y="8397"/>
                  </a:cubicBezTo>
                  <a:cubicBezTo>
                    <a:pt x="110962" y="8962"/>
                    <a:pt x="110817" y="10357"/>
                    <a:pt x="110433" y="11512"/>
                  </a:cubicBezTo>
                  <a:cubicBezTo>
                    <a:pt x="109362" y="14735"/>
                    <a:pt x="104961" y="22323"/>
                    <a:pt x="102483" y="25210"/>
                  </a:cubicBezTo>
                  <a:lnTo>
                    <a:pt x="102135" y="25606"/>
                  </a:lnTo>
                  <a:lnTo>
                    <a:pt x="100583" y="24825"/>
                  </a:lnTo>
                  <a:cubicBezTo>
                    <a:pt x="97529" y="23297"/>
                    <a:pt x="94282" y="22023"/>
                    <a:pt x="91275" y="21169"/>
                  </a:cubicBezTo>
                  <a:lnTo>
                    <a:pt x="89676" y="20724"/>
                  </a:lnTo>
                  <a:lnTo>
                    <a:pt x="89748" y="19690"/>
                  </a:lnTo>
                  <a:cubicBezTo>
                    <a:pt x="89940" y="17200"/>
                    <a:pt x="90806" y="12306"/>
                    <a:pt x="91444" y="10129"/>
                  </a:cubicBezTo>
                  <a:cubicBezTo>
                    <a:pt x="91612" y="9540"/>
                    <a:pt x="91780" y="9035"/>
                    <a:pt x="91792" y="9011"/>
                  </a:cubicBezTo>
                  <a:cubicBezTo>
                    <a:pt x="91816" y="8999"/>
                    <a:pt x="92009" y="9155"/>
                    <a:pt x="92237" y="9359"/>
                  </a:cubicBezTo>
                  <a:cubicBezTo>
                    <a:pt x="92935" y="10021"/>
                    <a:pt x="93837" y="10357"/>
                    <a:pt x="94871" y="10357"/>
                  </a:cubicBezTo>
                  <a:cubicBezTo>
                    <a:pt x="96434" y="10357"/>
                    <a:pt x="97685" y="9576"/>
                    <a:pt x="98371" y="8193"/>
                  </a:cubicBezTo>
                  <a:cubicBezTo>
                    <a:pt x="99116" y="6678"/>
                    <a:pt x="98828" y="4862"/>
                    <a:pt x="97637" y="3719"/>
                  </a:cubicBezTo>
                  <a:cubicBezTo>
                    <a:pt x="97060" y="3154"/>
                    <a:pt x="96314" y="2757"/>
                    <a:pt x="95581" y="2637"/>
                  </a:cubicBezTo>
                  <a:cubicBezTo>
                    <a:pt x="95136" y="2565"/>
                    <a:pt x="95015" y="2480"/>
                    <a:pt x="94787" y="2072"/>
                  </a:cubicBezTo>
                  <a:cubicBezTo>
                    <a:pt x="94390" y="1350"/>
                    <a:pt x="93668" y="677"/>
                    <a:pt x="92959" y="352"/>
                  </a:cubicBezTo>
                  <a:cubicBezTo>
                    <a:pt x="92177" y="-9"/>
                    <a:pt x="90951" y="-105"/>
                    <a:pt x="90241" y="123"/>
                  </a:cubicBezTo>
                  <a:close/>
                </a:path>
              </a:pathLst>
            </a:custGeom>
            <a:solidFill>
              <a:srgbClr val="0070C0"/>
            </a:solidFill>
            <a:ln w="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11" name="Content Placeholder 5">
              <a:extLst>
                <a:ext uri="{FF2B5EF4-FFF2-40B4-BE49-F238E27FC236}">
                  <a16:creationId xmlns:a16="http://schemas.microsoft.com/office/drawing/2014/main" id="{916B0347-F23E-4984-A0FE-55A2D091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2055" y="3282408"/>
              <a:ext cx="153932" cy="153211"/>
            </a:xfrm>
            <a:prstGeom prst="rect">
              <a:avLst/>
            </a:prstGeom>
          </p:spPr>
        </p:pic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2836EA-2C27-434C-AB59-F8DEB6D6C410}"/>
              </a:ext>
            </a:extLst>
          </p:cNvPr>
          <p:cNvCxnSpPr>
            <a:cxnSpLocks/>
          </p:cNvCxnSpPr>
          <p:nvPr/>
        </p:nvCxnSpPr>
        <p:spPr>
          <a:xfrm>
            <a:off x="2896536" y="3787206"/>
            <a:ext cx="76106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F7A8C6-E5F1-476C-9AAE-DE6646B3AF31}"/>
              </a:ext>
            </a:extLst>
          </p:cNvPr>
          <p:cNvSpPr txBox="1"/>
          <p:nvPr/>
        </p:nvSpPr>
        <p:spPr>
          <a:xfrm>
            <a:off x="4411838" y="3429000"/>
            <a:ext cx="585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ucida Console" panose="020B06090405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9268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76DDAB-B3D8-495E-B957-4FF117D25751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Jukes-Cantor Model: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Assume that the nucleotide mistakes are a markov process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9D600E-1A8C-46E2-84EF-0593C0E93A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46666" y="3691052"/>
            <a:ext cx="6630096" cy="7588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2DA05E-EA17-4D8F-9715-21DF5F6CC1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62831" y="5195939"/>
            <a:ext cx="2442666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67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37E26-BC74-4064-A0EC-8F5E9ABED5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46666" y="4884994"/>
            <a:ext cx="4655238" cy="127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2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B663-C6ED-406F-90E9-61BB40A67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virus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2E22B-BEEC-4135-87E9-122D4AA26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review of introductory concepts</a:t>
            </a:r>
          </a:p>
        </p:txBody>
      </p:sp>
    </p:spTree>
    <p:extLst>
      <p:ext uri="{BB962C8B-B14F-4D97-AF65-F5344CB8AC3E}">
        <p14:creationId xmlns:p14="http://schemas.microsoft.com/office/powerpoint/2010/main" val="308562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5650-E612-46D7-BDBA-6AB196CD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Grain of Rice </a:t>
            </a:r>
            <a:br>
              <a:rPr lang="en-US" dirty="0"/>
            </a:br>
            <a:r>
              <a:rPr lang="en-US" sz="2800" dirty="0"/>
              <a:t>a mathematical Folktale by Demi</a:t>
            </a:r>
            <a:endParaRPr lang="en-US" dirty="0"/>
          </a:p>
        </p:txBody>
      </p:sp>
      <p:pic>
        <p:nvPicPr>
          <p:cNvPr id="4" name="Online Media 3" title="Legend of the Chessboard">
            <a:hlinkClick r:id="" action="ppaction://media"/>
            <a:extLst>
              <a:ext uri="{FF2B5EF4-FFF2-40B4-BE49-F238E27FC236}">
                <a16:creationId xmlns:a16="http://schemas.microsoft.com/office/drawing/2014/main" id="{E56D26A8-598A-455D-A705-9492B84BD8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10442" y="2084832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1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E15F2-25A2-4BB2-8A86-C0F2461D66CD}"/>
              </a:ext>
            </a:extLst>
          </p:cNvPr>
          <p:cNvSpPr txBox="1"/>
          <p:nvPr/>
        </p:nvSpPr>
        <p:spPr>
          <a:xfrm>
            <a:off x="6540687" y="0"/>
            <a:ext cx="490836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A single virus can initiate an infection if it finds the target cell.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For SARSCoV2, target cells are those containing “ACE2” receptors that react with the external spike proteins.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These are generally lung or gastrointestinal membrane cells.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BF063-C48F-42D9-8621-C3846A88A151}"/>
              </a:ext>
            </a:extLst>
          </p:cNvPr>
          <p:cNvGrpSpPr/>
          <p:nvPr/>
        </p:nvGrpSpPr>
        <p:grpSpPr>
          <a:xfrm>
            <a:off x="1024127" y="2670048"/>
            <a:ext cx="3636536" cy="3853643"/>
            <a:chOff x="331736" y="1795312"/>
            <a:chExt cx="4850159" cy="5139721"/>
          </a:xfrm>
        </p:grpSpPr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715E9F16-310E-4904-A8A7-17B0EDBB6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17" name="Content Placeholder 5">
              <a:extLst>
                <a:ext uri="{FF2B5EF4-FFF2-40B4-BE49-F238E27FC236}">
                  <a16:creationId xmlns:a16="http://schemas.microsoft.com/office/drawing/2014/main" id="{76BCFDC0-4ED8-4237-8C29-BF7D670E1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1736" y="1795312"/>
              <a:ext cx="1514781" cy="1507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93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D6A04-9516-4EB4-8028-8A09EF921408}"/>
              </a:ext>
            </a:extLst>
          </p:cNvPr>
          <p:cNvSpPr txBox="1"/>
          <p:nvPr/>
        </p:nvSpPr>
        <p:spPr>
          <a:xfrm>
            <a:off x="6540687" y="0"/>
            <a:ext cx="490836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After infiltrating the cell, it tricks it into replicating its RNA and assembling many copies of the virus. 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Mistakes made during this process </a:t>
            </a:r>
          </a:p>
          <a:p>
            <a:pPr algn="ctr"/>
            <a:r>
              <a:rPr lang="en-US" sz="2400" dirty="0"/>
              <a:t>can lead to mutations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132FC-FE42-478F-88A6-A3D654235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87" y="2654132"/>
            <a:ext cx="4908364" cy="28437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942CAD3-3A9B-4B0D-A1BE-02CA11CEFAF0}"/>
              </a:ext>
            </a:extLst>
          </p:cNvPr>
          <p:cNvGrpSpPr/>
          <p:nvPr/>
        </p:nvGrpSpPr>
        <p:grpSpPr>
          <a:xfrm>
            <a:off x="1888055" y="3751083"/>
            <a:ext cx="2772608" cy="2772608"/>
            <a:chOff x="1483983" y="3237121"/>
            <a:chExt cx="3697912" cy="3697912"/>
          </a:xfrm>
        </p:grpSpPr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D0802D0D-C16B-4BBD-ADE6-5EBE20953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16" name="Content Placeholder 5">
              <a:extLst>
                <a:ext uri="{FF2B5EF4-FFF2-40B4-BE49-F238E27FC236}">
                  <a16:creationId xmlns:a16="http://schemas.microsoft.com/office/drawing/2014/main" id="{553D8C77-84B6-491E-AD2C-B7A40337C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2800" y="3670505"/>
              <a:ext cx="750301" cy="746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865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262.842"/>
  <p:tag name="LATEXADDIN" val="\documentclass{article}&#10;\usepackage{amsmath}&#10;\usepackage{mathconfig}&#10;\pagestyle{empty}&#10;\begin{document}&#10;&#10;&#10;&#10;\begin{align*}&#10;P_n(t) =  \sum_{n'}p_{n|n'} P_{n'}(t -\delta t) +\l(1 - \sum_{n'}p_{n',n}(\delta t)\r)P_{n}(t-\delta t)&#10;\end{align*}&#10;&#10;&#10;&#10;&#10;\end{document}"/>
  <p:tag name="IGUANATEXSIZE" val="20"/>
  <p:tag name="IGUANATEXCURSOR" val="169"/>
  <p:tag name="TRANSPARENCY" val="True"/>
  <p:tag name="FILENAME" val=""/>
  <p:tag name="LATEXENGINEID" val="0"/>
  <p:tag name="TEMPFOLDER" val="C:\t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02.1"/>
  <p:tag name="LATEXADDIN" val="\documentclass{article}&#10;\usepackage{amsmath}&#10;\usepackage{mathconfig}&#10;\pagestyle{empty}&#10;\begin{document}&#10;&#10;&#10;&#10;\begin{align*}&#10;\d_t P_n(t) = \mu -4\mu P_n(t) \end{align*}&#10;&#10;&#10;&#10;&#10;\end{document}"/>
  <p:tag name="IGUANATEXSIZE" val="20"/>
  <p:tag name="IGUANATEXCURSOR" val="142"/>
  <p:tag name="TRANSPARENCY" val="True"/>
  <p:tag name="FILENAME" val=""/>
  <p:tag name="LATEXENGINEID" val="0"/>
  <p:tag name="TEMPFOLDER" val="C:\t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6.9216"/>
  <p:tag name="ORIGINALWIDTH" val="2290.964"/>
  <p:tag name="LATEXADDIN" val="\documentclass{article}&#10;\usepackage{amsmath}&#10;\usepackage{mathconfig}&#10;\pagestyle{empty}&#10;\begin{document}&#10;\begin{align*}&#10;%&#10;%&#10;%&#10;\'P(t) = \begin{pmatrix}&#10;P_A(t)\\&#10;P_T(t)\\&#10;P_C(t)\\&#10;P_G(t)\\&#10;\end{pmatrix}&#10; =   \begin{pmatrix}&#10;1-\frac{4\mu}{4} &amp; \frac{\mu}{4} &amp; \frac{\mu}{4} &amp; \frac{\mu}{4}\\&#10;1-\frac{4\mu}{4} &amp; \frac{\mu}{4} &amp; \frac{\mu}{4} &amp; \frac{\mu}{4}\\&#10;1-\frac{4\mu}{4} &amp; \frac{\mu}{4} &amp; \frac{\mu}{4} &amp; \frac{\mu}{4}\\&#10;1-\frac{4\mu}{4} &amp; \frac{\mu}{4} &amp; \frac{\mu}{4} &amp; \frac{\mu}{4}&#10;\end{pmatrix}&#10;%&#10;%&#10;% &#10;\end{align*}&#10;&#10;\end{document}&#10;"/>
  <p:tag name="IGUANATEXSIZE" val="20"/>
  <p:tag name="IGUANATEXCURSOR" val="500"/>
  <p:tag name="TRANSPARENCY" val="True"/>
  <p:tag name="FILENAME" val=""/>
  <p:tag name="LATEXENGINEID" val="0"/>
  <p:tag name="TEMPFOLDER" val="C:\tmp\"/>
  <p:tag name="LATEXFORMHEIGHT" val="31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16037</TotalTime>
  <Words>2930</Words>
  <Application>Microsoft Office PowerPoint</Application>
  <PresentationFormat>Widescreen</PresentationFormat>
  <Paragraphs>498</Paragraphs>
  <Slides>52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Cambria Math</vt:lpstr>
      <vt:lpstr>Courier New</vt:lpstr>
      <vt:lpstr>Lucida Console</vt:lpstr>
      <vt:lpstr>Tw Cen MT</vt:lpstr>
      <vt:lpstr>Tw Cen MT Condensed</vt:lpstr>
      <vt:lpstr>Tw Cen MT Condensed (Headings)</vt:lpstr>
      <vt:lpstr>Wingdings 3</vt:lpstr>
      <vt:lpstr>Integral</vt:lpstr>
      <vt:lpstr>COVID19</vt:lpstr>
      <vt:lpstr>CoronaViruses</vt:lpstr>
      <vt:lpstr>CoronaViruses</vt:lpstr>
      <vt:lpstr>Situation Report</vt:lpstr>
      <vt:lpstr>Situation Report</vt:lpstr>
      <vt:lpstr>The Life of a virus</vt:lpstr>
      <vt:lpstr>One Grain of Rice  a mathematical Folktale by Demi</vt:lpstr>
      <vt:lpstr>One virus</vt:lpstr>
      <vt:lpstr>One virus</vt:lpstr>
      <vt:lpstr>One virus</vt:lpstr>
      <vt:lpstr>One virus</vt:lpstr>
      <vt:lpstr>One virus</vt:lpstr>
      <vt:lpstr>PowerPoint Presentation</vt:lpstr>
      <vt:lpstr>One Person</vt:lpstr>
      <vt:lpstr>One Person</vt:lpstr>
      <vt:lpstr>One Person</vt:lpstr>
      <vt:lpstr>One Person</vt:lpstr>
      <vt:lpstr>One Person</vt:lpstr>
      <vt:lpstr>Questions</vt:lpstr>
      <vt:lpstr>Questions</vt:lpstr>
      <vt:lpstr>Questions</vt:lpstr>
      <vt:lpstr>Modeling Epidemics</vt:lpstr>
      <vt:lpstr>Simple Epidemiology</vt:lpstr>
      <vt:lpstr>Simple Epidemiology</vt:lpstr>
      <vt:lpstr>Simple Epidemiology</vt:lpstr>
      <vt:lpstr>Simple Epidemiology</vt:lpstr>
      <vt:lpstr>Simple Epidemiology</vt:lpstr>
      <vt:lpstr>Simple Epidemiology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This week’s Agenda</vt:lpstr>
      <vt:lpstr>Today</vt:lpstr>
      <vt:lpstr>Ancestry</vt:lpstr>
      <vt:lpstr>Ancestry</vt:lpstr>
      <vt:lpstr>Ancestry</vt:lpstr>
      <vt:lpstr>Ancestry</vt:lpstr>
      <vt:lpstr>Ancestry</vt:lpstr>
      <vt:lpstr>Ancestry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Pawlak</dc:creator>
  <cp:lastModifiedBy>Kelly Pawlak</cp:lastModifiedBy>
  <cp:revision>174</cp:revision>
  <dcterms:created xsi:type="dcterms:W3CDTF">2020-04-10T19:28:53Z</dcterms:created>
  <dcterms:modified xsi:type="dcterms:W3CDTF">2020-04-21T23:29:34Z</dcterms:modified>
</cp:coreProperties>
</file>